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slideLayouts/slideLayout7.xml" ContentType="application/vnd.openxmlformats-officedocument.presentationml.slideLayout+xml"/>
  <Override PartName="/ppt/slideLayouts/slideLayout8.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Default Extension="svg" ContentType="image/svg+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0.xml" ContentType="application/vnd.openxmlformats-officedocument.presentationml.slideLayout+xml"/>
  <Override PartName="/ppt/notesSlides/notesSlide6.xml" ContentType="application/vnd.openxmlformats-officedocument.presentationml.notesSlide+xml"/>
  <Override PartName="/ppt/notesSlides/notesSlide7.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3" r:id="rId1"/>
  </p:sldMasterIdLst>
  <p:notesMasterIdLst>
    <p:notesMasterId r:id="rId13"/>
  </p:notesMasterIdLst>
  <p:sldIdLst>
    <p:sldId id="256" r:id="rId2"/>
    <p:sldId id="282" r:id="rId3"/>
    <p:sldId id="283" r:id="rId4"/>
    <p:sldId id="285" r:id="rId5"/>
    <p:sldId id="284" r:id="rId6"/>
    <p:sldId id="286" r:id="rId7"/>
    <p:sldId id="281" r:id="rId8"/>
    <p:sldId id="287" r:id="rId9"/>
    <p:sldId id="270" r:id="rId10"/>
    <p:sldId id="271" r:id="rId11"/>
    <p:sldId id="257" r:id="rId12"/>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clrMru>
    <a:srgbClr val="0066A1"/>
    <a:srgbClr val="277DAF"/>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5620"/>
    <p:restoredTop sz="94660"/>
  </p:normalViewPr>
  <p:slideViewPr>
    <p:cSldViewPr snapToGrid="0">
      <p:cViewPr varScale="1">
        <p:scale>
          <a:sx n="98" d="100"/>
          <a:sy n="98" d="100"/>
        </p:scale>
        <p:origin x="-576" y="-96"/>
      </p:cViewPr>
      <p:guideLst>
        <p:guide orient="horz" pos="1620"/>
        <p:guide pos="2880"/>
      </p:guideLst>
    </p:cSldViewPr>
  </p:slideViewPr>
  <p:notesTextViewPr>
    <p:cViewPr>
      <p:scale>
        <a:sx n="1" d="1"/>
        <a:sy n="1" d="1"/>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pPr marL="0" marR="0" lvl="0" indent="0" algn="r" rtl="0">
                <a:spcBef>
                  <a:spcPts val="0"/>
                </a:spcBef>
                <a:spcAft>
                  <a:spcPts val="0"/>
                </a:spcAft>
                <a:buNone/>
              </a:p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8" name="Google Shape;118;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2" name="Google Shape;132;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xmlns="" val="1616007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2" name="Google Shape;132;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xmlns="" val="16573927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2" name="Google Shape;132;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xmlns="" val="30076303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2" name="Google Shape;132;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xmlns="" val="21713062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2" name="Google Shape;132;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5" name="Google Shape;125;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18"/>
        <p:cNvGrpSpPr/>
        <p:nvPr/>
      </p:nvGrpSpPr>
      <p:grpSpPr>
        <a:xfrm>
          <a:off x="0" y="0"/>
          <a:ext cx="0" cy="0"/>
          <a:chOff x="0" y="0"/>
          <a:chExt cx="0" cy="0"/>
        </a:xfrm>
      </p:grpSpPr>
      <p:pic>
        <p:nvPicPr>
          <p:cNvPr id="19" name="Google Shape;19;p2"/>
          <p:cNvPicPr preferRelativeResize="0"/>
          <p:nvPr/>
        </p:nvPicPr>
        <p:blipFill rotWithShape="1">
          <a:blip r:embed="rId2">
            <a:alphaModFix/>
          </a:blip>
          <a:srcRect t="20989" r="827" b="23227"/>
          <a:stretch/>
        </p:blipFill>
        <p:spPr>
          <a:xfrm>
            <a:off x="0" y="0"/>
            <a:ext cx="9144000" cy="5143500"/>
          </a:xfrm>
          <a:prstGeom prst="rect">
            <a:avLst/>
          </a:prstGeom>
          <a:noFill/>
          <a:ln>
            <a:noFill/>
          </a:ln>
        </p:spPr>
      </p:pic>
      <p:pic>
        <p:nvPicPr>
          <p:cNvPr id="20" name="Google Shape;20;p2"/>
          <p:cNvPicPr preferRelativeResize="0"/>
          <p:nvPr/>
        </p:nvPicPr>
        <p:blipFill rotWithShape="1">
          <a:blip r:embed="rId3">
            <a:alphaModFix/>
          </a:blip>
          <a:srcRect/>
          <a:stretch/>
        </p:blipFill>
        <p:spPr>
          <a:xfrm>
            <a:off x="0" y="4479202"/>
            <a:ext cx="9144000" cy="685800"/>
          </a:xfrm>
          <a:prstGeom prst="rect">
            <a:avLst/>
          </a:prstGeom>
          <a:noFill/>
          <a:ln>
            <a:noFill/>
          </a:ln>
        </p:spPr>
      </p:pic>
      <p:pic>
        <p:nvPicPr>
          <p:cNvPr id="21" name="Google Shape;21;p2"/>
          <p:cNvPicPr preferRelativeResize="0"/>
          <p:nvPr/>
        </p:nvPicPr>
        <p:blipFill rotWithShape="1">
          <a:blip r:embed="rId4">
            <a:alphaModFix/>
          </a:blip>
          <a:srcRect/>
          <a:stretch/>
        </p:blipFill>
        <p:spPr>
          <a:xfrm>
            <a:off x="8025753" y="4590330"/>
            <a:ext cx="813447" cy="459447"/>
          </a:xfrm>
          <a:prstGeom prst="rect">
            <a:avLst/>
          </a:prstGeom>
          <a:noFill/>
          <a:ln>
            <a:noFill/>
          </a:ln>
        </p:spPr>
      </p:pic>
      <p:sp>
        <p:nvSpPr>
          <p:cNvPr id="22" name="Google Shape;22;p2"/>
          <p:cNvSpPr txBox="1">
            <a:spLocks noGrp="1"/>
          </p:cNvSpPr>
          <p:nvPr>
            <p:ph type="ctrTitle"/>
          </p:nvPr>
        </p:nvSpPr>
        <p:spPr>
          <a:xfrm>
            <a:off x="2234380" y="1191273"/>
            <a:ext cx="4800601" cy="549037"/>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rgbClr val="0066A1"/>
              </a:buClr>
              <a:buSzPts val="3300"/>
              <a:buFont typeface="Calibri"/>
              <a:buNone/>
              <a:defRPr sz="3300" i="0">
                <a:solidFill>
                  <a:srgbClr val="0066A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2"/>
          <p:cNvSpPr txBox="1">
            <a:spLocks noGrp="1"/>
          </p:cNvSpPr>
          <p:nvPr>
            <p:ph type="subTitle" idx="1"/>
          </p:nvPr>
        </p:nvSpPr>
        <p:spPr>
          <a:xfrm>
            <a:off x="2234380" y="1783313"/>
            <a:ext cx="4800601" cy="1284352"/>
          </a:xfrm>
          <a:prstGeom prst="rect">
            <a:avLst/>
          </a:prstGeom>
          <a:noFill/>
          <a:ln>
            <a:noFill/>
          </a:ln>
        </p:spPr>
        <p:txBody>
          <a:bodyPr spcFirstLastPara="1" wrap="square" lIns="91425" tIns="45700" rIns="91425" bIns="45700" anchor="t" anchorCtr="0">
            <a:noAutofit/>
          </a:bodyPr>
          <a:lstStyle>
            <a:lvl1pPr lvl="0" algn="l">
              <a:lnSpc>
                <a:spcPct val="90000"/>
              </a:lnSpc>
              <a:spcBef>
                <a:spcPts val="750"/>
              </a:spcBef>
              <a:spcAft>
                <a:spcPts val="0"/>
              </a:spcAft>
              <a:buSzPts val="2100"/>
              <a:buNone/>
              <a:defRPr sz="2100" b="1" i="1">
                <a:solidFill>
                  <a:srgbClr val="7F7F7F"/>
                </a:solidFill>
                <a:latin typeface="Calibri"/>
                <a:ea typeface="Calibri"/>
                <a:cs typeface="Calibri"/>
                <a:sym typeface="Calibri"/>
              </a:defRPr>
            </a:lvl1pPr>
            <a:lvl2pPr lvl="1" algn="ctr">
              <a:lnSpc>
                <a:spcPct val="90000"/>
              </a:lnSpc>
              <a:spcBef>
                <a:spcPts val="375"/>
              </a:spcBef>
              <a:spcAft>
                <a:spcPts val="0"/>
              </a:spcAft>
              <a:buSzPts val="1500"/>
              <a:buNone/>
              <a:defRPr sz="1500"/>
            </a:lvl2pPr>
            <a:lvl3pPr lvl="2" algn="ctr">
              <a:lnSpc>
                <a:spcPct val="90000"/>
              </a:lnSpc>
              <a:spcBef>
                <a:spcPts val="375"/>
              </a:spcBef>
              <a:spcAft>
                <a:spcPts val="0"/>
              </a:spcAft>
              <a:buSzPts val="1350"/>
              <a:buNone/>
              <a:defRPr sz="1350"/>
            </a:lvl3pPr>
            <a:lvl4pPr lvl="3" algn="ctr">
              <a:lnSpc>
                <a:spcPct val="90000"/>
              </a:lnSpc>
              <a:spcBef>
                <a:spcPts val="375"/>
              </a:spcBef>
              <a:spcAft>
                <a:spcPts val="0"/>
              </a:spcAft>
              <a:buSzPts val="1200"/>
              <a:buNone/>
              <a:defRPr sz="1200"/>
            </a:lvl4pPr>
            <a:lvl5pPr lvl="4" algn="ctr">
              <a:lnSpc>
                <a:spcPct val="90000"/>
              </a:lnSpc>
              <a:spcBef>
                <a:spcPts val="375"/>
              </a:spcBef>
              <a:spcAft>
                <a:spcPts val="0"/>
              </a:spcAft>
              <a:buSzPts val="1200"/>
              <a:buNone/>
              <a:defRPr sz="1200"/>
            </a:lvl5pPr>
            <a:lvl6pPr lvl="5" algn="ctr">
              <a:lnSpc>
                <a:spcPct val="90000"/>
              </a:lnSpc>
              <a:spcBef>
                <a:spcPts val="375"/>
              </a:spcBef>
              <a:spcAft>
                <a:spcPts val="0"/>
              </a:spcAft>
              <a:buClr>
                <a:schemeClr val="dk1"/>
              </a:buClr>
              <a:buSzPts val="1200"/>
              <a:buNone/>
              <a:defRPr sz="1200"/>
            </a:lvl6pPr>
            <a:lvl7pPr lvl="6" algn="ctr">
              <a:lnSpc>
                <a:spcPct val="90000"/>
              </a:lnSpc>
              <a:spcBef>
                <a:spcPts val="375"/>
              </a:spcBef>
              <a:spcAft>
                <a:spcPts val="0"/>
              </a:spcAft>
              <a:buClr>
                <a:schemeClr val="dk1"/>
              </a:buClr>
              <a:buSzPts val="1200"/>
              <a:buNone/>
              <a:defRPr sz="1200"/>
            </a:lvl7pPr>
            <a:lvl8pPr lvl="7" algn="ctr">
              <a:lnSpc>
                <a:spcPct val="90000"/>
              </a:lnSpc>
              <a:spcBef>
                <a:spcPts val="375"/>
              </a:spcBef>
              <a:spcAft>
                <a:spcPts val="0"/>
              </a:spcAft>
              <a:buClr>
                <a:schemeClr val="dk1"/>
              </a:buClr>
              <a:buSzPts val="1200"/>
              <a:buNone/>
              <a:defRPr sz="1200"/>
            </a:lvl8pPr>
            <a:lvl9pPr lvl="8" algn="ctr">
              <a:lnSpc>
                <a:spcPct val="90000"/>
              </a:lnSpc>
              <a:spcBef>
                <a:spcPts val="375"/>
              </a:spcBef>
              <a:spcAft>
                <a:spcPts val="0"/>
              </a:spcAft>
              <a:buClr>
                <a:schemeClr val="dk1"/>
              </a:buClr>
              <a:buSzPts val="1200"/>
              <a:buNone/>
              <a:defRPr sz="1200"/>
            </a:lvl9pPr>
          </a:lstStyle>
          <a:p>
            <a:endParaRPr/>
          </a:p>
        </p:txBody>
      </p:sp>
      <p:sp>
        <p:nvSpPr>
          <p:cNvPr id="24" name="Google Shape;24;p2"/>
          <p:cNvSpPr txBox="1"/>
          <p:nvPr/>
        </p:nvSpPr>
        <p:spPr>
          <a:xfrm>
            <a:off x="521242" y="4727492"/>
            <a:ext cx="1607574" cy="350692"/>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rgbClr val="0066A1"/>
              </a:buClr>
              <a:buSzPts val="1200"/>
              <a:buFont typeface="Merriweather Sans"/>
              <a:buNone/>
            </a:pPr>
            <a:r>
              <a:rPr lang="en-US" sz="1200" b="1" i="0" u="none" strike="noStrike" cap="none">
                <a:solidFill>
                  <a:schemeClr val="lt1"/>
                </a:solidFill>
                <a:latin typeface="Calibri"/>
                <a:ea typeface="Calibri"/>
                <a:cs typeface="Calibri"/>
                <a:sym typeface="Calibri"/>
              </a:rPr>
              <a:t>www.ieee.org</a:t>
            </a:r>
            <a:endParaRPr sz="1200" b="1" i="0" u="none" strike="noStrike" cap="none">
              <a:solidFill>
                <a:schemeClr val="lt1"/>
              </a:solidFill>
              <a:latin typeface="Calibri"/>
              <a:ea typeface="Calibri"/>
              <a:cs typeface="Calibri"/>
              <a:sym typeface="Calibri"/>
            </a:endParaRPr>
          </a:p>
        </p:txBody>
      </p:sp>
      <p:sp>
        <p:nvSpPr>
          <p:cNvPr id="25" name="Google Shape;25;p2"/>
          <p:cNvSpPr/>
          <p:nvPr/>
        </p:nvSpPr>
        <p:spPr>
          <a:xfrm>
            <a:off x="-1" y="-14748"/>
            <a:ext cx="9144001" cy="221226"/>
          </a:xfrm>
          <a:prstGeom prst="rect">
            <a:avLst/>
          </a:prstGeom>
          <a:solidFill>
            <a:srgbClr val="2CB6C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able">
  <p:cSld name="Table">
    <p:spTree>
      <p:nvGrpSpPr>
        <p:cNvPr id="1" name="Shape 81"/>
        <p:cNvGrpSpPr/>
        <p:nvPr/>
      </p:nvGrpSpPr>
      <p:grpSpPr>
        <a:xfrm>
          <a:off x="0" y="0"/>
          <a:ext cx="0" cy="0"/>
          <a:chOff x="0" y="0"/>
          <a:chExt cx="0" cy="0"/>
        </a:xfrm>
      </p:grpSpPr>
      <p:sp>
        <p:nvSpPr>
          <p:cNvPr id="82" name="Google Shape;82;p11"/>
          <p:cNvSpPr txBox="1">
            <a:spLocks noGrp="1"/>
          </p:cNvSpPr>
          <p:nvPr>
            <p:ph type="title"/>
          </p:nvPr>
        </p:nvSpPr>
        <p:spPr>
          <a:xfrm>
            <a:off x="628650" y="417136"/>
            <a:ext cx="7886700" cy="415002"/>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rgbClr val="0066A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3" name="Google Shape;83;p11"/>
          <p:cNvSpPr txBox="1">
            <a:spLocks noGrp="1"/>
          </p:cNvSpPr>
          <p:nvPr>
            <p:ph type="body" idx="1"/>
          </p:nvPr>
        </p:nvSpPr>
        <p:spPr>
          <a:xfrm>
            <a:off x="628651" y="1369219"/>
            <a:ext cx="3019523" cy="2844404"/>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750"/>
              </a:spcBef>
              <a:spcAft>
                <a:spcPts val="0"/>
              </a:spcAft>
              <a:buSzPts val="1800"/>
              <a:buChar char="▸"/>
              <a:defRPr/>
            </a:lvl1pPr>
            <a:lvl2pPr marL="914400" lvl="1" indent="-342900" algn="l">
              <a:lnSpc>
                <a:spcPct val="90000"/>
              </a:lnSpc>
              <a:spcBef>
                <a:spcPts val="375"/>
              </a:spcBef>
              <a:spcAft>
                <a:spcPts val="0"/>
              </a:spcAft>
              <a:buSzPts val="1800"/>
              <a:buChar char="-"/>
              <a:defRPr/>
            </a:lvl2pPr>
            <a:lvl3pPr marL="1371600" lvl="2" indent="-342900" algn="l">
              <a:lnSpc>
                <a:spcPct val="90000"/>
              </a:lnSpc>
              <a:spcBef>
                <a:spcPts val="375"/>
              </a:spcBef>
              <a:spcAft>
                <a:spcPts val="0"/>
              </a:spcAft>
              <a:buSzPts val="1800"/>
              <a:buChar char="•"/>
              <a:defRPr/>
            </a:lvl3pPr>
            <a:lvl4pPr marL="1828800" lvl="3" indent="-342900" algn="l">
              <a:lnSpc>
                <a:spcPct val="90000"/>
              </a:lnSpc>
              <a:spcBef>
                <a:spcPts val="375"/>
              </a:spcBef>
              <a:spcAft>
                <a:spcPts val="0"/>
              </a:spcAft>
              <a:buSzPts val="1800"/>
              <a:buChar char="▪"/>
              <a:defRPr/>
            </a:lvl4pPr>
            <a:lvl5pPr marL="2286000" lvl="4" indent="-342900" algn="l">
              <a:lnSpc>
                <a:spcPct val="90000"/>
              </a:lnSpc>
              <a:spcBef>
                <a:spcPts val="375"/>
              </a:spcBef>
              <a:spcAft>
                <a:spcPts val="0"/>
              </a:spcAft>
              <a:buSzPts val="1800"/>
              <a:buChar char="o"/>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84" name="Google Shape;84;p11"/>
          <p:cNvSpPr txBox="1">
            <a:spLocks noGrp="1"/>
          </p:cNvSpPr>
          <p:nvPr>
            <p:ph type="sldNum" idx="12"/>
          </p:nvPr>
        </p:nvSpPr>
        <p:spPr>
          <a:xfrm>
            <a:off x="139416" y="4726364"/>
            <a:ext cx="425532" cy="333512"/>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sz="800" b="0" i="0" u="none" strike="noStrike" cap="none">
                <a:solidFill>
                  <a:schemeClr val="lt1"/>
                </a:solidFill>
                <a:latin typeface="Calibri"/>
                <a:ea typeface="Calibri"/>
                <a:cs typeface="Calibri"/>
                <a:sym typeface="Calibri"/>
              </a:defRPr>
            </a:lvl1pPr>
            <a:lvl2pPr marL="0" lvl="1" indent="0" algn="l">
              <a:spcBef>
                <a:spcPts val="0"/>
              </a:spcBef>
              <a:buNone/>
              <a:defRPr sz="800" b="0" i="0" u="none" strike="noStrike" cap="none">
                <a:solidFill>
                  <a:schemeClr val="lt1"/>
                </a:solidFill>
                <a:latin typeface="Calibri"/>
                <a:ea typeface="Calibri"/>
                <a:cs typeface="Calibri"/>
                <a:sym typeface="Calibri"/>
              </a:defRPr>
            </a:lvl2pPr>
            <a:lvl3pPr marL="0" lvl="2" indent="0" algn="l">
              <a:spcBef>
                <a:spcPts val="0"/>
              </a:spcBef>
              <a:buNone/>
              <a:defRPr sz="800" b="0" i="0" u="none" strike="noStrike" cap="none">
                <a:solidFill>
                  <a:schemeClr val="lt1"/>
                </a:solidFill>
                <a:latin typeface="Calibri"/>
                <a:ea typeface="Calibri"/>
                <a:cs typeface="Calibri"/>
                <a:sym typeface="Calibri"/>
              </a:defRPr>
            </a:lvl3pPr>
            <a:lvl4pPr marL="0" lvl="3" indent="0" algn="l">
              <a:spcBef>
                <a:spcPts val="0"/>
              </a:spcBef>
              <a:buNone/>
              <a:defRPr sz="800" b="0" i="0" u="none" strike="noStrike" cap="none">
                <a:solidFill>
                  <a:schemeClr val="lt1"/>
                </a:solidFill>
                <a:latin typeface="Calibri"/>
                <a:ea typeface="Calibri"/>
                <a:cs typeface="Calibri"/>
                <a:sym typeface="Calibri"/>
              </a:defRPr>
            </a:lvl4pPr>
            <a:lvl5pPr marL="0" lvl="4" indent="0" algn="l">
              <a:spcBef>
                <a:spcPts val="0"/>
              </a:spcBef>
              <a:buNone/>
              <a:defRPr sz="800" b="0" i="0" u="none" strike="noStrike" cap="none">
                <a:solidFill>
                  <a:schemeClr val="lt1"/>
                </a:solidFill>
                <a:latin typeface="Calibri"/>
                <a:ea typeface="Calibri"/>
                <a:cs typeface="Calibri"/>
                <a:sym typeface="Calibri"/>
              </a:defRPr>
            </a:lvl5pPr>
            <a:lvl6pPr marL="0" lvl="5" indent="0" algn="l">
              <a:spcBef>
                <a:spcPts val="0"/>
              </a:spcBef>
              <a:buNone/>
              <a:defRPr sz="800" b="0" i="0" u="none" strike="noStrike" cap="none">
                <a:solidFill>
                  <a:schemeClr val="lt1"/>
                </a:solidFill>
                <a:latin typeface="Calibri"/>
                <a:ea typeface="Calibri"/>
                <a:cs typeface="Calibri"/>
                <a:sym typeface="Calibri"/>
              </a:defRPr>
            </a:lvl6pPr>
            <a:lvl7pPr marL="0" lvl="6" indent="0" algn="l">
              <a:spcBef>
                <a:spcPts val="0"/>
              </a:spcBef>
              <a:buNone/>
              <a:defRPr sz="800" b="0" i="0" u="none" strike="noStrike" cap="none">
                <a:solidFill>
                  <a:schemeClr val="lt1"/>
                </a:solidFill>
                <a:latin typeface="Calibri"/>
                <a:ea typeface="Calibri"/>
                <a:cs typeface="Calibri"/>
                <a:sym typeface="Calibri"/>
              </a:defRPr>
            </a:lvl7pPr>
            <a:lvl8pPr marL="0" lvl="7" indent="0" algn="l">
              <a:spcBef>
                <a:spcPts val="0"/>
              </a:spcBef>
              <a:buNone/>
              <a:defRPr sz="800" b="0" i="0" u="none" strike="noStrike" cap="none">
                <a:solidFill>
                  <a:schemeClr val="lt1"/>
                </a:solidFill>
                <a:latin typeface="Calibri"/>
                <a:ea typeface="Calibri"/>
                <a:cs typeface="Calibri"/>
                <a:sym typeface="Calibri"/>
              </a:defRPr>
            </a:lvl8pPr>
            <a:lvl9pPr marL="0" lvl="8" indent="0" algn="l">
              <a:spcBef>
                <a:spcPts val="0"/>
              </a:spcBef>
              <a:buNone/>
              <a:defRPr sz="800" b="0" i="0" u="none" strike="noStrike" cap="none">
                <a:solidFill>
                  <a:schemeClr val="lt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pPr marL="0" lvl="0" indent="0" algn="l" rtl="0">
                <a:spcBef>
                  <a:spcPts val="0"/>
                </a:spcBef>
                <a:spcAft>
                  <a:spcPts val="0"/>
                </a:spcAft>
                <a:buNone/>
              </a:pPr>
              <a:t>‹#›</a:t>
            </a:fld>
            <a:endParaRPr/>
          </a:p>
        </p:txBody>
      </p:sp>
      <p:sp>
        <p:nvSpPr>
          <p:cNvPr id="85" name="Google Shape;85;p11"/>
          <p:cNvSpPr txBox="1">
            <a:spLocks noGrp="1"/>
          </p:cNvSpPr>
          <p:nvPr>
            <p:ph type="body" idx="2"/>
          </p:nvPr>
        </p:nvSpPr>
        <p:spPr>
          <a:xfrm>
            <a:off x="628650" y="873193"/>
            <a:ext cx="7886700" cy="267632"/>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750"/>
              </a:spcBef>
              <a:spcAft>
                <a:spcPts val="0"/>
              </a:spcAft>
              <a:buSzPts val="1800"/>
              <a:buNone/>
              <a:defRPr sz="1800" b="1" i="1">
                <a:solidFill>
                  <a:srgbClr val="7F7F7F"/>
                </a:solidFill>
              </a:defRPr>
            </a:lvl1pPr>
            <a:lvl2pPr marL="914400" lvl="1" indent="-342900" algn="l">
              <a:lnSpc>
                <a:spcPct val="90000"/>
              </a:lnSpc>
              <a:spcBef>
                <a:spcPts val="375"/>
              </a:spcBef>
              <a:spcAft>
                <a:spcPts val="0"/>
              </a:spcAft>
              <a:buSzPts val="1800"/>
              <a:buChar char="-"/>
              <a:defRPr/>
            </a:lvl2pPr>
            <a:lvl3pPr marL="1371600" lvl="2" indent="-342900" algn="l">
              <a:lnSpc>
                <a:spcPct val="90000"/>
              </a:lnSpc>
              <a:spcBef>
                <a:spcPts val="375"/>
              </a:spcBef>
              <a:spcAft>
                <a:spcPts val="0"/>
              </a:spcAft>
              <a:buSzPts val="1800"/>
              <a:buChar char="•"/>
              <a:defRPr/>
            </a:lvl3pPr>
            <a:lvl4pPr marL="1828800" lvl="3" indent="-342900" algn="l">
              <a:lnSpc>
                <a:spcPct val="90000"/>
              </a:lnSpc>
              <a:spcBef>
                <a:spcPts val="375"/>
              </a:spcBef>
              <a:spcAft>
                <a:spcPts val="0"/>
              </a:spcAft>
              <a:buSzPts val="1800"/>
              <a:buChar char="▪"/>
              <a:defRPr/>
            </a:lvl4pPr>
            <a:lvl5pPr marL="2286000" lvl="4" indent="-342900" algn="l">
              <a:lnSpc>
                <a:spcPct val="90000"/>
              </a:lnSpc>
              <a:spcBef>
                <a:spcPts val="375"/>
              </a:spcBef>
              <a:spcAft>
                <a:spcPts val="0"/>
              </a:spcAft>
              <a:buSzPts val="1800"/>
              <a:buChar char="o"/>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Photo with Caption">
  <p:cSld name="Photo with Caption">
    <p:spTree>
      <p:nvGrpSpPr>
        <p:cNvPr id="1" name="Shape 86"/>
        <p:cNvGrpSpPr/>
        <p:nvPr/>
      </p:nvGrpSpPr>
      <p:grpSpPr>
        <a:xfrm>
          <a:off x="0" y="0"/>
          <a:ext cx="0" cy="0"/>
          <a:chOff x="0" y="0"/>
          <a:chExt cx="0" cy="0"/>
        </a:xfrm>
      </p:grpSpPr>
      <p:sp>
        <p:nvSpPr>
          <p:cNvPr id="87" name="Google Shape;87;p12"/>
          <p:cNvSpPr txBox="1">
            <a:spLocks noGrp="1"/>
          </p:cNvSpPr>
          <p:nvPr>
            <p:ph type="title"/>
          </p:nvPr>
        </p:nvSpPr>
        <p:spPr>
          <a:xfrm>
            <a:off x="628650" y="417136"/>
            <a:ext cx="7886700" cy="415002"/>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rgbClr val="0066A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8" name="Google Shape;88;p12"/>
          <p:cNvSpPr txBox="1">
            <a:spLocks noGrp="1"/>
          </p:cNvSpPr>
          <p:nvPr>
            <p:ph type="body" idx="1"/>
          </p:nvPr>
        </p:nvSpPr>
        <p:spPr>
          <a:xfrm>
            <a:off x="4629150" y="1369219"/>
            <a:ext cx="3886200" cy="2844404"/>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750"/>
              </a:spcBef>
              <a:spcAft>
                <a:spcPts val="0"/>
              </a:spcAft>
              <a:buSzPts val="1800"/>
              <a:buChar char="▸"/>
              <a:defRPr/>
            </a:lvl1pPr>
            <a:lvl2pPr marL="914400" lvl="1" indent="-342900" algn="l">
              <a:lnSpc>
                <a:spcPct val="90000"/>
              </a:lnSpc>
              <a:spcBef>
                <a:spcPts val="375"/>
              </a:spcBef>
              <a:spcAft>
                <a:spcPts val="0"/>
              </a:spcAft>
              <a:buSzPts val="1800"/>
              <a:buChar char="-"/>
              <a:defRPr/>
            </a:lvl2pPr>
            <a:lvl3pPr marL="1371600" lvl="2" indent="-342900" algn="l">
              <a:lnSpc>
                <a:spcPct val="90000"/>
              </a:lnSpc>
              <a:spcBef>
                <a:spcPts val="375"/>
              </a:spcBef>
              <a:spcAft>
                <a:spcPts val="0"/>
              </a:spcAft>
              <a:buSzPts val="1800"/>
              <a:buChar char="•"/>
              <a:defRPr/>
            </a:lvl3pPr>
            <a:lvl4pPr marL="1828800" lvl="3" indent="-342900" algn="l">
              <a:lnSpc>
                <a:spcPct val="90000"/>
              </a:lnSpc>
              <a:spcBef>
                <a:spcPts val="375"/>
              </a:spcBef>
              <a:spcAft>
                <a:spcPts val="0"/>
              </a:spcAft>
              <a:buSzPts val="1800"/>
              <a:buChar char="▪"/>
              <a:defRPr/>
            </a:lvl4pPr>
            <a:lvl5pPr marL="2286000" lvl="4" indent="-342900" algn="l">
              <a:lnSpc>
                <a:spcPct val="90000"/>
              </a:lnSpc>
              <a:spcBef>
                <a:spcPts val="375"/>
              </a:spcBef>
              <a:spcAft>
                <a:spcPts val="0"/>
              </a:spcAft>
              <a:buSzPts val="1800"/>
              <a:buChar char="o"/>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89" name="Google Shape;89;p12"/>
          <p:cNvSpPr txBox="1">
            <a:spLocks noGrp="1"/>
          </p:cNvSpPr>
          <p:nvPr>
            <p:ph type="body" idx="2"/>
          </p:nvPr>
        </p:nvSpPr>
        <p:spPr>
          <a:xfrm>
            <a:off x="628650" y="3591613"/>
            <a:ext cx="3886200" cy="622010"/>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750"/>
              </a:spcBef>
              <a:spcAft>
                <a:spcPts val="0"/>
              </a:spcAft>
              <a:buSzPts val="1500"/>
              <a:buNone/>
              <a:defRPr sz="1500"/>
            </a:lvl1pPr>
            <a:lvl2pPr marL="914400" lvl="1" indent="-314325" algn="l">
              <a:lnSpc>
                <a:spcPct val="90000"/>
              </a:lnSpc>
              <a:spcBef>
                <a:spcPts val="375"/>
              </a:spcBef>
              <a:spcAft>
                <a:spcPts val="0"/>
              </a:spcAft>
              <a:buSzPts val="1350"/>
              <a:buChar char="-"/>
              <a:defRPr sz="1350"/>
            </a:lvl2pPr>
            <a:lvl3pPr marL="1371600" lvl="2" indent="-314325" algn="l">
              <a:lnSpc>
                <a:spcPct val="90000"/>
              </a:lnSpc>
              <a:spcBef>
                <a:spcPts val="375"/>
              </a:spcBef>
              <a:spcAft>
                <a:spcPts val="0"/>
              </a:spcAft>
              <a:buSzPts val="1350"/>
              <a:buChar char="•"/>
              <a:defRPr sz="1350"/>
            </a:lvl3pPr>
            <a:lvl4pPr marL="1828800" lvl="3" indent="-314325" algn="l">
              <a:lnSpc>
                <a:spcPct val="90000"/>
              </a:lnSpc>
              <a:spcBef>
                <a:spcPts val="375"/>
              </a:spcBef>
              <a:spcAft>
                <a:spcPts val="0"/>
              </a:spcAft>
              <a:buSzPts val="1350"/>
              <a:buChar char="▪"/>
              <a:defRPr sz="1350"/>
            </a:lvl4pPr>
            <a:lvl5pPr marL="2286000" lvl="4" indent="-314325" algn="l">
              <a:lnSpc>
                <a:spcPct val="90000"/>
              </a:lnSpc>
              <a:spcBef>
                <a:spcPts val="375"/>
              </a:spcBef>
              <a:spcAft>
                <a:spcPts val="0"/>
              </a:spcAft>
              <a:buSzPts val="1350"/>
              <a:buChar char="o"/>
              <a:defRPr sz="1350"/>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90" name="Google Shape;90;p12"/>
          <p:cNvSpPr>
            <a:spLocks noGrp="1"/>
          </p:cNvSpPr>
          <p:nvPr>
            <p:ph type="pic" idx="3"/>
          </p:nvPr>
        </p:nvSpPr>
        <p:spPr>
          <a:xfrm>
            <a:off x="628650" y="1369219"/>
            <a:ext cx="3886200" cy="222239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750"/>
              </a:spcBef>
              <a:spcAft>
                <a:spcPts val="0"/>
              </a:spcAft>
              <a:buClr>
                <a:srgbClr val="0066A1"/>
              </a:buClr>
              <a:buSzPts val="900"/>
              <a:buFont typeface="Merriweather Sans"/>
              <a:buNone/>
              <a:defRPr sz="900" b="0" i="1" u="none" strike="noStrike" cap="none">
                <a:solidFill>
                  <a:schemeClr val="dk1"/>
                </a:solidFill>
                <a:latin typeface="Calibri"/>
                <a:ea typeface="Calibri"/>
                <a:cs typeface="Calibri"/>
                <a:sym typeface="Calibri"/>
              </a:defRPr>
            </a:lvl1pPr>
            <a:lvl2pPr marR="0" lvl="1" algn="l" rtl="0">
              <a:lnSpc>
                <a:spcPct val="90000"/>
              </a:lnSpc>
              <a:spcBef>
                <a:spcPts val="375"/>
              </a:spcBef>
              <a:spcAft>
                <a:spcPts val="0"/>
              </a:spcAft>
              <a:buClr>
                <a:srgbClr val="0066A1"/>
              </a:buClr>
              <a:buSzPts val="1350"/>
              <a:buFont typeface="Merriweather Sans"/>
              <a:buChar char="-"/>
              <a:defRPr sz="1350" b="0" i="0" u="none" strike="noStrike" cap="none">
                <a:solidFill>
                  <a:schemeClr val="dk1"/>
                </a:solidFill>
                <a:latin typeface="Calibri"/>
                <a:ea typeface="Calibri"/>
                <a:cs typeface="Calibri"/>
                <a:sym typeface="Calibri"/>
              </a:defRPr>
            </a:lvl2pPr>
            <a:lvl3pPr marR="0" lvl="2" algn="l" rtl="0">
              <a:lnSpc>
                <a:spcPct val="90000"/>
              </a:lnSpc>
              <a:spcBef>
                <a:spcPts val="375"/>
              </a:spcBef>
              <a:spcAft>
                <a:spcPts val="0"/>
              </a:spcAft>
              <a:buClr>
                <a:srgbClr val="0066A1"/>
              </a:buClr>
              <a:buSzPts val="1350"/>
              <a:buFont typeface="Arial"/>
              <a:buChar char="•"/>
              <a:defRPr sz="1350" b="0" i="0" u="none" strike="noStrike" cap="none">
                <a:solidFill>
                  <a:schemeClr val="dk1"/>
                </a:solidFill>
                <a:latin typeface="Calibri"/>
                <a:ea typeface="Calibri"/>
                <a:cs typeface="Calibri"/>
                <a:sym typeface="Calibri"/>
              </a:defRPr>
            </a:lvl3pPr>
            <a:lvl4pPr marR="0" lvl="3" algn="l" rtl="0">
              <a:lnSpc>
                <a:spcPct val="90000"/>
              </a:lnSpc>
              <a:spcBef>
                <a:spcPts val="375"/>
              </a:spcBef>
              <a:spcAft>
                <a:spcPts val="0"/>
              </a:spcAft>
              <a:buClr>
                <a:srgbClr val="0066A1"/>
              </a:buClr>
              <a:buSzPts val="1350"/>
              <a:buFont typeface="Noto Sans Symbols"/>
              <a:buChar char="▪"/>
              <a:defRPr sz="1350" b="0" i="0" u="none" strike="noStrike" cap="none">
                <a:solidFill>
                  <a:schemeClr val="dk1"/>
                </a:solidFill>
                <a:latin typeface="Calibri"/>
                <a:ea typeface="Calibri"/>
                <a:cs typeface="Calibri"/>
                <a:sym typeface="Calibri"/>
              </a:defRPr>
            </a:lvl4pPr>
            <a:lvl5pPr marR="0" lvl="4" algn="l" rtl="0">
              <a:lnSpc>
                <a:spcPct val="90000"/>
              </a:lnSpc>
              <a:spcBef>
                <a:spcPts val="375"/>
              </a:spcBef>
              <a:spcAft>
                <a:spcPts val="0"/>
              </a:spcAft>
              <a:buClr>
                <a:srgbClr val="0066A1"/>
              </a:buClr>
              <a:buSzPts val="1350"/>
              <a:buFont typeface="Courier New"/>
              <a:buChar char="o"/>
              <a:defRPr sz="1350" b="0" i="0" u="none" strike="noStrike" cap="none">
                <a:solidFill>
                  <a:schemeClr val="dk1"/>
                </a:solidFill>
                <a:latin typeface="Calibri"/>
                <a:ea typeface="Calibri"/>
                <a:cs typeface="Calibri"/>
                <a:sym typeface="Calibri"/>
              </a:defRPr>
            </a:lvl5pPr>
            <a:lvl6pPr marR="0" lvl="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91" name="Google Shape;91;p12"/>
          <p:cNvSpPr txBox="1">
            <a:spLocks noGrp="1"/>
          </p:cNvSpPr>
          <p:nvPr>
            <p:ph type="sldNum" idx="12"/>
          </p:nvPr>
        </p:nvSpPr>
        <p:spPr>
          <a:xfrm>
            <a:off x="139416" y="4726364"/>
            <a:ext cx="425532" cy="333512"/>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sz="800" b="0" i="0" u="none" strike="noStrike" cap="none">
                <a:solidFill>
                  <a:schemeClr val="lt1"/>
                </a:solidFill>
                <a:latin typeface="Calibri"/>
                <a:ea typeface="Calibri"/>
                <a:cs typeface="Calibri"/>
                <a:sym typeface="Calibri"/>
              </a:defRPr>
            </a:lvl1pPr>
            <a:lvl2pPr marL="0" lvl="1" indent="0" algn="l">
              <a:spcBef>
                <a:spcPts val="0"/>
              </a:spcBef>
              <a:buNone/>
              <a:defRPr sz="800" b="0" i="0" u="none" strike="noStrike" cap="none">
                <a:solidFill>
                  <a:schemeClr val="lt1"/>
                </a:solidFill>
                <a:latin typeface="Calibri"/>
                <a:ea typeface="Calibri"/>
                <a:cs typeface="Calibri"/>
                <a:sym typeface="Calibri"/>
              </a:defRPr>
            </a:lvl2pPr>
            <a:lvl3pPr marL="0" lvl="2" indent="0" algn="l">
              <a:spcBef>
                <a:spcPts val="0"/>
              </a:spcBef>
              <a:buNone/>
              <a:defRPr sz="800" b="0" i="0" u="none" strike="noStrike" cap="none">
                <a:solidFill>
                  <a:schemeClr val="lt1"/>
                </a:solidFill>
                <a:latin typeface="Calibri"/>
                <a:ea typeface="Calibri"/>
                <a:cs typeface="Calibri"/>
                <a:sym typeface="Calibri"/>
              </a:defRPr>
            </a:lvl3pPr>
            <a:lvl4pPr marL="0" lvl="3" indent="0" algn="l">
              <a:spcBef>
                <a:spcPts val="0"/>
              </a:spcBef>
              <a:buNone/>
              <a:defRPr sz="800" b="0" i="0" u="none" strike="noStrike" cap="none">
                <a:solidFill>
                  <a:schemeClr val="lt1"/>
                </a:solidFill>
                <a:latin typeface="Calibri"/>
                <a:ea typeface="Calibri"/>
                <a:cs typeface="Calibri"/>
                <a:sym typeface="Calibri"/>
              </a:defRPr>
            </a:lvl4pPr>
            <a:lvl5pPr marL="0" lvl="4" indent="0" algn="l">
              <a:spcBef>
                <a:spcPts val="0"/>
              </a:spcBef>
              <a:buNone/>
              <a:defRPr sz="800" b="0" i="0" u="none" strike="noStrike" cap="none">
                <a:solidFill>
                  <a:schemeClr val="lt1"/>
                </a:solidFill>
                <a:latin typeface="Calibri"/>
                <a:ea typeface="Calibri"/>
                <a:cs typeface="Calibri"/>
                <a:sym typeface="Calibri"/>
              </a:defRPr>
            </a:lvl5pPr>
            <a:lvl6pPr marL="0" lvl="5" indent="0" algn="l">
              <a:spcBef>
                <a:spcPts val="0"/>
              </a:spcBef>
              <a:buNone/>
              <a:defRPr sz="800" b="0" i="0" u="none" strike="noStrike" cap="none">
                <a:solidFill>
                  <a:schemeClr val="lt1"/>
                </a:solidFill>
                <a:latin typeface="Calibri"/>
                <a:ea typeface="Calibri"/>
                <a:cs typeface="Calibri"/>
                <a:sym typeface="Calibri"/>
              </a:defRPr>
            </a:lvl6pPr>
            <a:lvl7pPr marL="0" lvl="6" indent="0" algn="l">
              <a:spcBef>
                <a:spcPts val="0"/>
              </a:spcBef>
              <a:buNone/>
              <a:defRPr sz="800" b="0" i="0" u="none" strike="noStrike" cap="none">
                <a:solidFill>
                  <a:schemeClr val="lt1"/>
                </a:solidFill>
                <a:latin typeface="Calibri"/>
                <a:ea typeface="Calibri"/>
                <a:cs typeface="Calibri"/>
                <a:sym typeface="Calibri"/>
              </a:defRPr>
            </a:lvl7pPr>
            <a:lvl8pPr marL="0" lvl="7" indent="0" algn="l">
              <a:spcBef>
                <a:spcPts val="0"/>
              </a:spcBef>
              <a:buNone/>
              <a:defRPr sz="800" b="0" i="0" u="none" strike="noStrike" cap="none">
                <a:solidFill>
                  <a:schemeClr val="lt1"/>
                </a:solidFill>
                <a:latin typeface="Calibri"/>
                <a:ea typeface="Calibri"/>
                <a:cs typeface="Calibri"/>
                <a:sym typeface="Calibri"/>
              </a:defRPr>
            </a:lvl8pPr>
            <a:lvl9pPr marL="0" lvl="8" indent="0" algn="l">
              <a:spcBef>
                <a:spcPts val="0"/>
              </a:spcBef>
              <a:buNone/>
              <a:defRPr sz="800" b="0" i="0" u="none" strike="noStrike" cap="none">
                <a:solidFill>
                  <a:schemeClr val="lt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pPr marL="0" lvl="0" indent="0" algn="l" rtl="0">
                <a:spcBef>
                  <a:spcPts val="0"/>
                </a:spcBef>
                <a:spcAft>
                  <a:spcPts val="0"/>
                </a:spcAft>
                <a:buNone/>
              </a:pPr>
              <a:t>‹#›</a:t>
            </a:fld>
            <a:endParaRPr/>
          </a:p>
        </p:txBody>
      </p:sp>
      <p:sp>
        <p:nvSpPr>
          <p:cNvPr id="92" name="Google Shape;92;p12"/>
          <p:cNvSpPr txBox="1">
            <a:spLocks noGrp="1"/>
          </p:cNvSpPr>
          <p:nvPr>
            <p:ph type="body" idx="4"/>
          </p:nvPr>
        </p:nvSpPr>
        <p:spPr>
          <a:xfrm>
            <a:off x="628650" y="873193"/>
            <a:ext cx="7886700" cy="267632"/>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750"/>
              </a:spcBef>
              <a:spcAft>
                <a:spcPts val="0"/>
              </a:spcAft>
              <a:buSzPts val="1800"/>
              <a:buNone/>
              <a:defRPr sz="1800" b="1" i="1">
                <a:solidFill>
                  <a:srgbClr val="7F7F7F"/>
                </a:solidFill>
              </a:defRPr>
            </a:lvl1pPr>
            <a:lvl2pPr marL="914400" lvl="1" indent="-342900" algn="l">
              <a:lnSpc>
                <a:spcPct val="90000"/>
              </a:lnSpc>
              <a:spcBef>
                <a:spcPts val="375"/>
              </a:spcBef>
              <a:spcAft>
                <a:spcPts val="0"/>
              </a:spcAft>
              <a:buSzPts val="1800"/>
              <a:buChar char="-"/>
              <a:defRPr/>
            </a:lvl2pPr>
            <a:lvl3pPr marL="1371600" lvl="2" indent="-342900" algn="l">
              <a:lnSpc>
                <a:spcPct val="90000"/>
              </a:lnSpc>
              <a:spcBef>
                <a:spcPts val="375"/>
              </a:spcBef>
              <a:spcAft>
                <a:spcPts val="0"/>
              </a:spcAft>
              <a:buSzPts val="1800"/>
              <a:buChar char="•"/>
              <a:defRPr/>
            </a:lvl3pPr>
            <a:lvl4pPr marL="1828800" lvl="3" indent="-342900" algn="l">
              <a:lnSpc>
                <a:spcPct val="90000"/>
              </a:lnSpc>
              <a:spcBef>
                <a:spcPts val="375"/>
              </a:spcBef>
              <a:spcAft>
                <a:spcPts val="0"/>
              </a:spcAft>
              <a:buSzPts val="1800"/>
              <a:buChar char="▪"/>
              <a:defRPr/>
            </a:lvl4pPr>
            <a:lvl5pPr marL="2286000" lvl="4" indent="-342900" algn="l">
              <a:lnSpc>
                <a:spcPct val="90000"/>
              </a:lnSpc>
              <a:spcBef>
                <a:spcPts val="375"/>
              </a:spcBef>
              <a:spcAft>
                <a:spcPts val="0"/>
              </a:spcAft>
              <a:buSzPts val="1800"/>
              <a:buChar char="o"/>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ext, Bullets">
  <p:cSld name="Text, Bullets">
    <p:spTree>
      <p:nvGrpSpPr>
        <p:cNvPr id="1" name="Shape 95"/>
        <p:cNvGrpSpPr/>
        <p:nvPr/>
      </p:nvGrpSpPr>
      <p:grpSpPr>
        <a:xfrm>
          <a:off x="0" y="0"/>
          <a:ext cx="0" cy="0"/>
          <a:chOff x="0" y="0"/>
          <a:chExt cx="0" cy="0"/>
        </a:xfrm>
      </p:grpSpPr>
      <p:sp>
        <p:nvSpPr>
          <p:cNvPr id="96" name="Google Shape;96;p14"/>
          <p:cNvSpPr txBox="1">
            <a:spLocks noGrp="1"/>
          </p:cNvSpPr>
          <p:nvPr>
            <p:ph type="title"/>
          </p:nvPr>
        </p:nvSpPr>
        <p:spPr>
          <a:xfrm>
            <a:off x="628650" y="417136"/>
            <a:ext cx="7886700" cy="415002"/>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rgbClr val="0066A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7" name="Google Shape;97;p14"/>
          <p:cNvSpPr txBox="1">
            <a:spLocks noGrp="1"/>
          </p:cNvSpPr>
          <p:nvPr>
            <p:ph type="body" idx="1"/>
          </p:nvPr>
        </p:nvSpPr>
        <p:spPr>
          <a:xfrm>
            <a:off x="628650" y="2128100"/>
            <a:ext cx="7886700" cy="1604915"/>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750"/>
              </a:spcBef>
              <a:spcAft>
                <a:spcPts val="0"/>
              </a:spcAft>
              <a:buSzPts val="1800"/>
              <a:buChar char="▸"/>
              <a:defRPr/>
            </a:lvl1pPr>
            <a:lvl2pPr marL="914400" lvl="1" indent="-342900" algn="l">
              <a:lnSpc>
                <a:spcPct val="90000"/>
              </a:lnSpc>
              <a:spcBef>
                <a:spcPts val="375"/>
              </a:spcBef>
              <a:spcAft>
                <a:spcPts val="0"/>
              </a:spcAft>
              <a:buSzPts val="1800"/>
              <a:buChar char="-"/>
              <a:defRPr/>
            </a:lvl2pPr>
            <a:lvl3pPr marL="1371600" lvl="2" indent="-342900" algn="l">
              <a:lnSpc>
                <a:spcPct val="90000"/>
              </a:lnSpc>
              <a:spcBef>
                <a:spcPts val="375"/>
              </a:spcBef>
              <a:spcAft>
                <a:spcPts val="0"/>
              </a:spcAft>
              <a:buSzPts val="1800"/>
              <a:buChar char="•"/>
              <a:defRPr/>
            </a:lvl3pPr>
            <a:lvl4pPr marL="1828800" lvl="3" indent="-342900" algn="l">
              <a:lnSpc>
                <a:spcPct val="90000"/>
              </a:lnSpc>
              <a:spcBef>
                <a:spcPts val="375"/>
              </a:spcBef>
              <a:spcAft>
                <a:spcPts val="0"/>
              </a:spcAft>
              <a:buSzPts val="1800"/>
              <a:buChar char="▪"/>
              <a:defRPr/>
            </a:lvl4pPr>
            <a:lvl5pPr marL="2286000" lvl="4" indent="-342900" algn="l">
              <a:lnSpc>
                <a:spcPct val="90000"/>
              </a:lnSpc>
              <a:spcBef>
                <a:spcPts val="375"/>
              </a:spcBef>
              <a:spcAft>
                <a:spcPts val="0"/>
              </a:spcAft>
              <a:buSzPts val="1800"/>
              <a:buChar char="o"/>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98" name="Google Shape;98;p14"/>
          <p:cNvSpPr txBox="1">
            <a:spLocks noGrp="1"/>
          </p:cNvSpPr>
          <p:nvPr>
            <p:ph type="body" idx="2"/>
          </p:nvPr>
        </p:nvSpPr>
        <p:spPr>
          <a:xfrm>
            <a:off x="628650" y="1369219"/>
            <a:ext cx="7886700" cy="758882"/>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750"/>
              </a:spcBef>
              <a:spcAft>
                <a:spcPts val="0"/>
              </a:spcAft>
              <a:buSzPts val="1500"/>
              <a:buNone/>
              <a:defRPr sz="1500"/>
            </a:lvl1pPr>
            <a:lvl2pPr marL="914400" lvl="1" indent="-314325" algn="l">
              <a:lnSpc>
                <a:spcPct val="90000"/>
              </a:lnSpc>
              <a:spcBef>
                <a:spcPts val="375"/>
              </a:spcBef>
              <a:spcAft>
                <a:spcPts val="0"/>
              </a:spcAft>
              <a:buSzPts val="1350"/>
              <a:buChar char="-"/>
              <a:defRPr sz="1350"/>
            </a:lvl2pPr>
            <a:lvl3pPr marL="1371600" lvl="2" indent="-314325" algn="l">
              <a:lnSpc>
                <a:spcPct val="90000"/>
              </a:lnSpc>
              <a:spcBef>
                <a:spcPts val="375"/>
              </a:spcBef>
              <a:spcAft>
                <a:spcPts val="0"/>
              </a:spcAft>
              <a:buSzPts val="1350"/>
              <a:buChar char="•"/>
              <a:defRPr sz="1350"/>
            </a:lvl3pPr>
            <a:lvl4pPr marL="1828800" lvl="3" indent="-314325" algn="l">
              <a:lnSpc>
                <a:spcPct val="90000"/>
              </a:lnSpc>
              <a:spcBef>
                <a:spcPts val="375"/>
              </a:spcBef>
              <a:spcAft>
                <a:spcPts val="0"/>
              </a:spcAft>
              <a:buSzPts val="1350"/>
              <a:buChar char="▪"/>
              <a:defRPr sz="1350"/>
            </a:lvl4pPr>
            <a:lvl5pPr marL="2286000" lvl="4" indent="-314325" algn="l">
              <a:lnSpc>
                <a:spcPct val="90000"/>
              </a:lnSpc>
              <a:spcBef>
                <a:spcPts val="375"/>
              </a:spcBef>
              <a:spcAft>
                <a:spcPts val="0"/>
              </a:spcAft>
              <a:buSzPts val="1350"/>
              <a:buChar char="o"/>
              <a:defRPr sz="1350"/>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99" name="Google Shape;99;p14"/>
          <p:cNvSpPr txBox="1">
            <a:spLocks noGrp="1"/>
          </p:cNvSpPr>
          <p:nvPr>
            <p:ph type="body" idx="3"/>
          </p:nvPr>
        </p:nvSpPr>
        <p:spPr>
          <a:xfrm>
            <a:off x="628650" y="3733015"/>
            <a:ext cx="7886700" cy="49716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750"/>
              </a:spcBef>
              <a:spcAft>
                <a:spcPts val="0"/>
              </a:spcAft>
              <a:buSzPts val="1500"/>
              <a:buNone/>
              <a:defRPr sz="1500" b="1" i="1">
                <a:solidFill>
                  <a:srgbClr val="0066A1"/>
                </a:solidFill>
              </a:defRPr>
            </a:lvl1pPr>
            <a:lvl2pPr marL="914400" lvl="1" indent="-314325" algn="l">
              <a:lnSpc>
                <a:spcPct val="90000"/>
              </a:lnSpc>
              <a:spcBef>
                <a:spcPts val="375"/>
              </a:spcBef>
              <a:spcAft>
                <a:spcPts val="0"/>
              </a:spcAft>
              <a:buSzPts val="1350"/>
              <a:buChar char="-"/>
              <a:defRPr sz="1350"/>
            </a:lvl2pPr>
            <a:lvl3pPr marL="1371600" lvl="2" indent="-314325" algn="l">
              <a:lnSpc>
                <a:spcPct val="90000"/>
              </a:lnSpc>
              <a:spcBef>
                <a:spcPts val="375"/>
              </a:spcBef>
              <a:spcAft>
                <a:spcPts val="0"/>
              </a:spcAft>
              <a:buSzPts val="1350"/>
              <a:buChar char="•"/>
              <a:defRPr sz="1350"/>
            </a:lvl3pPr>
            <a:lvl4pPr marL="1828800" lvl="3" indent="-314325" algn="l">
              <a:lnSpc>
                <a:spcPct val="90000"/>
              </a:lnSpc>
              <a:spcBef>
                <a:spcPts val="375"/>
              </a:spcBef>
              <a:spcAft>
                <a:spcPts val="0"/>
              </a:spcAft>
              <a:buSzPts val="1350"/>
              <a:buChar char="▪"/>
              <a:defRPr sz="1350"/>
            </a:lvl4pPr>
            <a:lvl5pPr marL="2286000" lvl="4" indent="-314325" algn="l">
              <a:lnSpc>
                <a:spcPct val="90000"/>
              </a:lnSpc>
              <a:spcBef>
                <a:spcPts val="375"/>
              </a:spcBef>
              <a:spcAft>
                <a:spcPts val="0"/>
              </a:spcAft>
              <a:buSzPts val="1350"/>
              <a:buChar char="o"/>
              <a:defRPr sz="1350"/>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00" name="Google Shape;100;p14"/>
          <p:cNvSpPr txBox="1">
            <a:spLocks noGrp="1"/>
          </p:cNvSpPr>
          <p:nvPr>
            <p:ph type="sldNum" idx="12"/>
          </p:nvPr>
        </p:nvSpPr>
        <p:spPr>
          <a:xfrm>
            <a:off x="139416" y="4726364"/>
            <a:ext cx="425532" cy="333512"/>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sz="800" b="0" i="0" u="none" strike="noStrike" cap="none">
                <a:solidFill>
                  <a:schemeClr val="lt1"/>
                </a:solidFill>
                <a:latin typeface="Calibri"/>
                <a:ea typeface="Calibri"/>
                <a:cs typeface="Calibri"/>
                <a:sym typeface="Calibri"/>
              </a:defRPr>
            </a:lvl1pPr>
            <a:lvl2pPr marL="0" lvl="1" indent="0" algn="l">
              <a:spcBef>
                <a:spcPts val="0"/>
              </a:spcBef>
              <a:buNone/>
              <a:defRPr sz="800" b="0" i="0" u="none" strike="noStrike" cap="none">
                <a:solidFill>
                  <a:schemeClr val="lt1"/>
                </a:solidFill>
                <a:latin typeface="Calibri"/>
                <a:ea typeface="Calibri"/>
                <a:cs typeface="Calibri"/>
                <a:sym typeface="Calibri"/>
              </a:defRPr>
            </a:lvl2pPr>
            <a:lvl3pPr marL="0" lvl="2" indent="0" algn="l">
              <a:spcBef>
                <a:spcPts val="0"/>
              </a:spcBef>
              <a:buNone/>
              <a:defRPr sz="800" b="0" i="0" u="none" strike="noStrike" cap="none">
                <a:solidFill>
                  <a:schemeClr val="lt1"/>
                </a:solidFill>
                <a:latin typeface="Calibri"/>
                <a:ea typeface="Calibri"/>
                <a:cs typeface="Calibri"/>
                <a:sym typeface="Calibri"/>
              </a:defRPr>
            </a:lvl3pPr>
            <a:lvl4pPr marL="0" lvl="3" indent="0" algn="l">
              <a:spcBef>
                <a:spcPts val="0"/>
              </a:spcBef>
              <a:buNone/>
              <a:defRPr sz="800" b="0" i="0" u="none" strike="noStrike" cap="none">
                <a:solidFill>
                  <a:schemeClr val="lt1"/>
                </a:solidFill>
                <a:latin typeface="Calibri"/>
                <a:ea typeface="Calibri"/>
                <a:cs typeface="Calibri"/>
                <a:sym typeface="Calibri"/>
              </a:defRPr>
            </a:lvl4pPr>
            <a:lvl5pPr marL="0" lvl="4" indent="0" algn="l">
              <a:spcBef>
                <a:spcPts val="0"/>
              </a:spcBef>
              <a:buNone/>
              <a:defRPr sz="800" b="0" i="0" u="none" strike="noStrike" cap="none">
                <a:solidFill>
                  <a:schemeClr val="lt1"/>
                </a:solidFill>
                <a:latin typeface="Calibri"/>
                <a:ea typeface="Calibri"/>
                <a:cs typeface="Calibri"/>
                <a:sym typeface="Calibri"/>
              </a:defRPr>
            </a:lvl5pPr>
            <a:lvl6pPr marL="0" lvl="5" indent="0" algn="l">
              <a:spcBef>
                <a:spcPts val="0"/>
              </a:spcBef>
              <a:buNone/>
              <a:defRPr sz="800" b="0" i="0" u="none" strike="noStrike" cap="none">
                <a:solidFill>
                  <a:schemeClr val="lt1"/>
                </a:solidFill>
                <a:latin typeface="Calibri"/>
                <a:ea typeface="Calibri"/>
                <a:cs typeface="Calibri"/>
                <a:sym typeface="Calibri"/>
              </a:defRPr>
            </a:lvl6pPr>
            <a:lvl7pPr marL="0" lvl="6" indent="0" algn="l">
              <a:spcBef>
                <a:spcPts val="0"/>
              </a:spcBef>
              <a:buNone/>
              <a:defRPr sz="800" b="0" i="0" u="none" strike="noStrike" cap="none">
                <a:solidFill>
                  <a:schemeClr val="lt1"/>
                </a:solidFill>
                <a:latin typeface="Calibri"/>
                <a:ea typeface="Calibri"/>
                <a:cs typeface="Calibri"/>
                <a:sym typeface="Calibri"/>
              </a:defRPr>
            </a:lvl7pPr>
            <a:lvl8pPr marL="0" lvl="7" indent="0" algn="l">
              <a:spcBef>
                <a:spcPts val="0"/>
              </a:spcBef>
              <a:buNone/>
              <a:defRPr sz="800" b="0" i="0" u="none" strike="noStrike" cap="none">
                <a:solidFill>
                  <a:schemeClr val="lt1"/>
                </a:solidFill>
                <a:latin typeface="Calibri"/>
                <a:ea typeface="Calibri"/>
                <a:cs typeface="Calibri"/>
                <a:sym typeface="Calibri"/>
              </a:defRPr>
            </a:lvl8pPr>
            <a:lvl9pPr marL="0" lvl="8" indent="0" algn="l">
              <a:spcBef>
                <a:spcPts val="0"/>
              </a:spcBef>
              <a:buNone/>
              <a:defRPr sz="800" b="0" i="0" u="none" strike="noStrike" cap="none">
                <a:solidFill>
                  <a:schemeClr val="lt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pPr marL="0" lvl="0" indent="0" algn="l" rtl="0">
                <a:spcBef>
                  <a:spcPts val="0"/>
                </a:spcBef>
                <a:spcAft>
                  <a:spcPts val="0"/>
                </a:spcAft>
                <a:buNone/>
              </a:pPr>
              <a:t>‹#›</a:t>
            </a:fld>
            <a:endParaRPr/>
          </a:p>
        </p:txBody>
      </p:sp>
      <p:sp>
        <p:nvSpPr>
          <p:cNvPr id="101" name="Google Shape;101;p14"/>
          <p:cNvSpPr txBox="1">
            <a:spLocks noGrp="1"/>
          </p:cNvSpPr>
          <p:nvPr>
            <p:ph type="body" idx="4"/>
          </p:nvPr>
        </p:nvSpPr>
        <p:spPr>
          <a:xfrm>
            <a:off x="628650" y="873193"/>
            <a:ext cx="7886700" cy="267632"/>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750"/>
              </a:spcBef>
              <a:spcAft>
                <a:spcPts val="0"/>
              </a:spcAft>
              <a:buSzPts val="1800"/>
              <a:buNone/>
              <a:defRPr sz="1800" b="1" i="1">
                <a:solidFill>
                  <a:srgbClr val="7F7F7F"/>
                </a:solidFill>
              </a:defRPr>
            </a:lvl1pPr>
            <a:lvl2pPr marL="914400" lvl="1" indent="-342900" algn="l">
              <a:lnSpc>
                <a:spcPct val="90000"/>
              </a:lnSpc>
              <a:spcBef>
                <a:spcPts val="375"/>
              </a:spcBef>
              <a:spcAft>
                <a:spcPts val="0"/>
              </a:spcAft>
              <a:buSzPts val="1800"/>
              <a:buChar char="-"/>
              <a:defRPr/>
            </a:lvl2pPr>
            <a:lvl3pPr marL="1371600" lvl="2" indent="-342900" algn="l">
              <a:lnSpc>
                <a:spcPct val="90000"/>
              </a:lnSpc>
              <a:spcBef>
                <a:spcPts val="375"/>
              </a:spcBef>
              <a:spcAft>
                <a:spcPts val="0"/>
              </a:spcAft>
              <a:buSzPts val="1800"/>
              <a:buChar char="•"/>
              <a:defRPr/>
            </a:lvl3pPr>
            <a:lvl4pPr marL="1828800" lvl="3" indent="-342900" algn="l">
              <a:lnSpc>
                <a:spcPct val="90000"/>
              </a:lnSpc>
              <a:spcBef>
                <a:spcPts val="375"/>
              </a:spcBef>
              <a:spcAft>
                <a:spcPts val="0"/>
              </a:spcAft>
              <a:buSzPts val="1800"/>
              <a:buChar char="▪"/>
              <a:defRPr/>
            </a:lvl4pPr>
            <a:lvl5pPr marL="2286000" lvl="4" indent="-342900" algn="l">
              <a:lnSpc>
                <a:spcPct val="90000"/>
              </a:lnSpc>
              <a:spcBef>
                <a:spcPts val="375"/>
              </a:spcBef>
              <a:spcAft>
                <a:spcPts val="0"/>
              </a:spcAft>
              <a:buSzPts val="1800"/>
              <a:buChar char="o"/>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ext, Bullets, Content">
  <p:cSld name="Text, Bullets, Content">
    <p:spTree>
      <p:nvGrpSpPr>
        <p:cNvPr id="1" name="Shape 102"/>
        <p:cNvGrpSpPr/>
        <p:nvPr/>
      </p:nvGrpSpPr>
      <p:grpSpPr>
        <a:xfrm>
          <a:off x="0" y="0"/>
          <a:ext cx="0" cy="0"/>
          <a:chOff x="0" y="0"/>
          <a:chExt cx="0" cy="0"/>
        </a:xfrm>
      </p:grpSpPr>
      <p:sp>
        <p:nvSpPr>
          <p:cNvPr id="103" name="Google Shape;103;p15"/>
          <p:cNvSpPr txBox="1">
            <a:spLocks noGrp="1"/>
          </p:cNvSpPr>
          <p:nvPr>
            <p:ph type="title"/>
          </p:nvPr>
        </p:nvSpPr>
        <p:spPr>
          <a:xfrm>
            <a:off x="628650" y="417136"/>
            <a:ext cx="7886700" cy="415002"/>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rgbClr val="0066A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4" name="Google Shape;104;p15"/>
          <p:cNvSpPr txBox="1">
            <a:spLocks noGrp="1"/>
          </p:cNvSpPr>
          <p:nvPr>
            <p:ph type="body" idx="1"/>
          </p:nvPr>
        </p:nvSpPr>
        <p:spPr>
          <a:xfrm>
            <a:off x="628650" y="3004794"/>
            <a:ext cx="3886200" cy="120882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750"/>
              </a:spcBef>
              <a:spcAft>
                <a:spcPts val="0"/>
              </a:spcAft>
              <a:buSzPts val="1800"/>
              <a:buChar char="▸"/>
              <a:defRPr/>
            </a:lvl1pPr>
            <a:lvl2pPr marL="914400" lvl="1" indent="-342900" algn="l">
              <a:lnSpc>
                <a:spcPct val="90000"/>
              </a:lnSpc>
              <a:spcBef>
                <a:spcPts val="375"/>
              </a:spcBef>
              <a:spcAft>
                <a:spcPts val="0"/>
              </a:spcAft>
              <a:buSzPts val="1800"/>
              <a:buChar char="-"/>
              <a:defRPr/>
            </a:lvl2pPr>
            <a:lvl3pPr marL="1371600" lvl="2" indent="-342900" algn="l">
              <a:lnSpc>
                <a:spcPct val="90000"/>
              </a:lnSpc>
              <a:spcBef>
                <a:spcPts val="375"/>
              </a:spcBef>
              <a:spcAft>
                <a:spcPts val="0"/>
              </a:spcAft>
              <a:buSzPts val="1800"/>
              <a:buChar char="•"/>
              <a:defRPr/>
            </a:lvl3pPr>
            <a:lvl4pPr marL="1828800" lvl="3" indent="-342900" algn="l">
              <a:lnSpc>
                <a:spcPct val="90000"/>
              </a:lnSpc>
              <a:spcBef>
                <a:spcPts val="375"/>
              </a:spcBef>
              <a:spcAft>
                <a:spcPts val="0"/>
              </a:spcAft>
              <a:buSzPts val="1800"/>
              <a:buChar char="▪"/>
              <a:defRPr/>
            </a:lvl4pPr>
            <a:lvl5pPr marL="2286000" lvl="4" indent="-342900" algn="l">
              <a:lnSpc>
                <a:spcPct val="90000"/>
              </a:lnSpc>
              <a:spcBef>
                <a:spcPts val="375"/>
              </a:spcBef>
              <a:spcAft>
                <a:spcPts val="0"/>
              </a:spcAft>
              <a:buSzPts val="1800"/>
              <a:buChar char="o"/>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05" name="Google Shape;105;p15"/>
          <p:cNvSpPr txBox="1">
            <a:spLocks noGrp="1"/>
          </p:cNvSpPr>
          <p:nvPr>
            <p:ph type="body" idx="2"/>
          </p:nvPr>
        </p:nvSpPr>
        <p:spPr>
          <a:xfrm>
            <a:off x="628650" y="1369219"/>
            <a:ext cx="7886700" cy="1556426"/>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750"/>
              </a:spcBef>
              <a:spcAft>
                <a:spcPts val="0"/>
              </a:spcAft>
              <a:buSzPts val="1500"/>
              <a:buNone/>
              <a:defRPr sz="1500"/>
            </a:lvl1pPr>
            <a:lvl2pPr marL="914400" lvl="1" indent="-314325" algn="l">
              <a:lnSpc>
                <a:spcPct val="90000"/>
              </a:lnSpc>
              <a:spcBef>
                <a:spcPts val="375"/>
              </a:spcBef>
              <a:spcAft>
                <a:spcPts val="0"/>
              </a:spcAft>
              <a:buSzPts val="1350"/>
              <a:buChar char="-"/>
              <a:defRPr sz="1350"/>
            </a:lvl2pPr>
            <a:lvl3pPr marL="1371600" lvl="2" indent="-314325" algn="l">
              <a:lnSpc>
                <a:spcPct val="90000"/>
              </a:lnSpc>
              <a:spcBef>
                <a:spcPts val="375"/>
              </a:spcBef>
              <a:spcAft>
                <a:spcPts val="0"/>
              </a:spcAft>
              <a:buSzPts val="1350"/>
              <a:buChar char="•"/>
              <a:defRPr sz="1350"/>
            </a:lvl3pPr>
            <a:lvl4pPr marL="1828800" lvl="3" indent="-314325" algn="l">
              <a:lnSpc>
                <a:spcPct val="90000"/>
              </a:lnSpc>
              <a:spcBef>
                <a:spcPts val="375"/>
              </a:spcBef>
              <a:spcAft>
                <a:spcPts val="0"/>
              </a:spcAft>
              <a:buSzPts val="1350"/>
              <a:buChar char="▪"/>
              <a:defRPr sz="1350"/>
            </a:lvl4pPr>
            <a:lvl5pPr marL="2286000" lvl="4" indent="-314325" algn="l">
              <a:lnSpc>
                <a:spcPct val="90000"/>
              </a:lnSpc>
              <a:spcBef>
                <a:spcPts val="375"/>
              </a:spcBef>
              <a:spcAft>
                <a:spcPts val="0"/>
              </a:spcAft>
              <a:buSzPts val="1350"/>
              <a:buChar char="o"/>
              <a:defRPr sz="1350"/>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06" name="Google Shape;106;p15"/>
          <p:cNvSpPr>
            <a:spLocks noGrp="1"/>
          </p:cNvSpPr>
          <p:nvPr>
            <p:ph type="pic" idx="3"/>
          </p:nvPr>
        </p:nvSpPr>
        <p:spPr>
          <a:xfrm>
            <a:off x="4629150" y="3004793"/>
            <a:ext cx="3886200" cy="1208829"/>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750"/>
              </a:spcBef>
              <a:spcAft>
                <a:spcPts val="0"/>
              </a:spcAft>
              <a:buClr>
                <a:srgbClr val="0066A1"/>
              </a:buClr>
              <a:buSzPts val="900"/>
              <a:buFont typeface="Merriweather Sans"/>
              <a:buNone/>
              <a:defRPr sz="900" b="0" i="1" u="none" strike="noStrike" cap="none">
                <a:solidFill>
                  <a:schemeClr val="dk1"/>
                </a:solidFill>
                <a:latin typeface="Calibri"/>
                <a:ea typeface="Calibri"/>
                <a:cs typeface="Calibri"/>
                <a:sym typeface="Calibri"/>
              </a:defRPr>
            </a:lvl1pPr>
            <a:lvl2pPr marR="0" lvl="1" algn="l" rtl="0">
              <a:lnSpc>
                <a:spcPct val="90000"/>
              </a:lnSpc>
              <a:spcBef>
                <a:spcPts val="375"/>
              </a:spcBef>
              <a:spcAft>
                <a:spcPts val="0"/>
              </a:spcAft>
              <a:buClr>
                <a:srgbClr val="0066A1"/>
              </a:buClr>
              <a:buSzPts val="1350"/>
              <a:buFont typeface="Merriweather Sans"/>
              <a:buChar char="-"/>
              <a:defRPr sz="1350" b="0" i="0" u="none" strike="noStrike" cap="none">
                <a:solidFill>
                  <a:schemeClr val="dk1"/>
                </a:solidFill>
                <a:latin typeface="Calibri"/>
                <a:ea typeface="Calibri"/>
                <a:cs typeface="Calibri"/>
                <a:sym typeface="Calibri"/>
              </a:defRPr>
            </a:lvl2pPr>
            <a:lvl3pPr marR="0" lvl="2" algn="l" rtl="0">
              <a:lnSpc>
                <a:spcPct val="90000"/>
              </a:lnSpc>
              <a:spcBef>
                <a:spcPts val="375"/>
              </a:spcBef>
              <a:spcAft>
                <a:spcPts val="0"/>
              </a:spcAft>
              <a:buClr>
                <a:srgbClr val="0066A1"/>
              </a:buClr>
              <a:buSzPts val="1350"/>
              <a:buFont typeface="Arial"/>
              <a:buChar char="•"/>
              <a:defRPr sz="1350" b="0" i="0" u="none" strike="noStrike" cap="none">
                <a:solidFill>
                  <a:schemeClr val="dk1"/>
                </a:solidFill>
                <a:latin typeface="Calibri"/>
                <a:ea typeface="Calibri"/>
                <a:cs typeface="Calibri"/>
                <a:sym typeface="Calibri"/>
              </a:defRPr>
            </a:lvl3pPr>
            <a:lvl4pPr marR="0" lvl="3" algn="l" rtl="0">
              <a:lnSpc>
                <a:spcPct val="90000"/>
              </a:lnSpc>
              <a:spcBef>
                <a:spcPts val="375"/>
              </a:spcBef>
              <a:spcAft>
                <a:spcPts val="0"/>
              </a:spcAft>
              <a:buClr>
                <a:srgbClr val="0066A1"/>
              </a:buClr>
              <a:buSzPts val="1350"/>
              <a:buFont typeface="Noto Sans Symbols"/>
              <a:buChar char="▪"/>
              <a:defRPr sz="1350" b="0" i="0" u="none" strike="noStrike" cap="none">
                <a:solidFill>
                  <a:schemeClr val="dk1"/>
                </a:solidFill>
                <a:latin typeface="Calibri"/>
                <a:ea typeface="Calibri"/>
                <a:cs typeface="Calibri"/>
                <a:sym typeface="Calibri"/>
              </a:defRPr>
            </a:lvl4pPr>
            <a:lvl5pPr marR="0" lvl="4" algn="l" rtl="0">
              <a:lnSpc>
                <a:spcPct val="90000"/>
              </a:lnSpc>
              <a:spcBef>
                <a:spcPts val="375"/>
              </a:spcBef>
              <a:spcAft>
                <a:spcPts val="0"/>
              </a:spcAft>
              <a:buClr>
                <a:srgbClr val="0066A1"/>
              </a:buClr>
              <a:buSzPts val="1350"/>
              <a:buFont typeface="Courier New"/>
              <a:buChar char="o"/>
              <a:defRPr sz="1350" b="0" i="0" u="none" strike="noStrike" cap="none">
                <a:solidFill>
                  <a:schemeClr val="dk1"/>
                </a:solidFill>
                <a:latin typeface="Calibri"/>
                <a:ea typeface="Calibri"/>
                <a:cs typeface="Calibri"/>
                <a:sym typeface="Calibri"/>
              </a:defRPr>
            </a:lvl5pPr>
            <a:lvl6pPr marR="0" lvl="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07" name="Google Shape;107;p15"/>
          <p:cNvSpPr txBox="1">
            <a:spLocks noGrp="1"/>
          </p:cNvSpPr>
          <p:nvPr>
            <p:ph type="sldNum" idx="12"/>
          </p:nvPr>
        </p:nvSpPr>
        <p:spPr>
          <a:xfrm>
            <a:off x="139416" y="4726364"/>
            <a:ext cx="425532" cy="333512"/>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sz="800" b="0" i="0" u="none" strike="noStrike" cap="none">
                <a:solidFill>
                  <a:schemeClr val="lt1"/>
                </a:solidFill>
                <a:latin typeface="Calibri"/>
                <a:ea typeface="Calibri"/>
                <a:cs typeface="Calibri"/>
                <a:sym typeface="Calibri"/>
              </a:defRPr>
            </a:lvl1pPr>
            <a:lvl2pPr marL="0" lvl="1" indent="0" algn="l">
              <a:spcBef>
                <a:spcPts val="0"/>
              </a:spcBef>
              <a:buNone/>
              <a:defRPr sz="800" b="0" i="0" u="none" strike="noStrike" cap="none">
                <a:solidFill>
                  <a:schemeClr val="lt1"/>
                </a:solidFill>
                <a:latin typeface="Calibri"/>
                <a:ea typeface="Calibri"/>
                <a:cs typeface="Calibri"/>
                <a:sym typeface="Calibri"/>
              </a:defRPr>
            </a:lvl2pPr>
            <a:lvl3pPr marL="0" lvl="2" indent="0" algn="l">
              <a:spcBef>
                <a:spcPts val="0"/>
              </a:spcBef>
              <a:buNone/>
              <a:defRPr sz="800" b="0" i="0" u="none" strike="noStrike" cap="none">
                <a:solidFill>
                  <a:schemeClr val="lt1"/>
                </a:solidFill>
                <a:latin typeface="Calibri"/>
                <a:ea typeface="Calibri"/>
                <a:cs typeface="Calibri"/>
                <a:sym typeface="Calibri"/>
              </a:defRPr>
            </a:lvl3pPr>
            <a:lvl4pPr marL="0" lvl="3" indent="0" algn="l">
              <a:spcBef>
                <a:spcPts val="0"/>
              </a:spcBef>
              <a:buNone/>
              <a:defRPr sz="800" b="0" i="0" u="none" strike="noStrike" cap="none">
                <a:solidFill>
                  <a:schemeClr val="lt1"/>
                </a:solidFill>
                <a:latin typeface="Calibri"/>
                <a:ea typeface="Calibri"/>
                <a:cs typeface="Calibri"/>
                <a:sym typeface="Calibri"/>
              </a:defRPr>
            </a:lvl4pPr>
            <a:lvl5pPr marL="0" lvl="4" indent="0" algn="l">
              <a:spcBef>
                <a:spcPts val="0"/>
              </a:spcBef>
              <a:buNone/>
              <a:defRPr sz="800" b="0" i="0" u="none" strike="noStrike" cap="none">
                <a:solidFill>
                  <a:schemeClr val="lt1"/>
                </a:solidFill>
                <a:latin typeface="Calibri"/>
                <a:ea typeface="Calibri"/>
                <a:cs typeface="Calibri"/>
                <a:sym typeface="Calibri"/>
              </a:defRPr>
            </a:lvl5pPr>
            <a:lvl6pPr marL="0" lvl="5" indent="0" algn="l">
              <a:spcBef>
                <a:spcPts val="0"/>
              </a:spcBef>
              <a:buNone/>
              <a:defRPr sz="800" b="0" i="0" u="none" strike="noStrike" cap="none">
                <a:solidFill>
                  <a:schemeClr val="lt1"/>
                </a:solidFill>
                <a:latin typeface="Calibri"/>
                <a:ea typeface="Calibri"/>
                <a:cs typeface="Calibri"/>
                <a:sym typeface="Calibri"/>
              </a:defRPr>
            </a:lvl6pPr>
            <a:lvl7pPr marL="0" lvl="6" indent="0" algn="l">
              <a:spcBef>
                <a:spcPts val="0"/>
              </a:spcBef>
              <a:buNone/>
              <a:defRPr sz="800" b="0" i="0" u="none" strike="noStrike" cap="none">
                <a:solidFill>
                  <a:schemeClr val="lt1"/>
                </a:solidFill>
                <a:latin typeface="Calibri"/>
                <a:ea typeface="Calibri"/>
                <a:cs typeface="Calibri"/>
                <a:sym typeface="Calibri"/>
              </a:defRPr>
            </a:lvl7pPr>
            <a:lvl8pPr marL="0" lvl="7" indent="0" algn="l">
              <a:spcBef>
                <a:spcPts val="0"/>
              </a:spcBef>
              <a:buNone/>
              <a:defRPr sz="800" b="0" i="0" u="none" strike="noStrike" cap="none">
                <a:solidFill>
                  <a:schemeClr val="lt1"/>
                </a:solidFill>
                <a:latin typeface="Calibri"/>
                <a:ea typeface="Calibri"/>
                <a:cs typeface="Calibri"/>
                <a:sym typeface="Calibri"/>
              </a:defRPr>
            </a:lvl8pPr>
            <a:lvl9pPr marL="0" lvl="8" indent="0" algn="l">
              <a:spcBef>
                <a:spcPts val="0"/>
              </a:spcBef>
              <a:buNone/>
              <a:defRPr sz="800" b="0" i="0" u="none" strike="noStrike" cap="none">
                <a:solidFill>
                  <a:schemeClr val="lt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pPr marL="0" lvl="0" indent="0" algn="l" rtl="0">
                <a:spcBef>
                  <a:spcPts val="0"/>
                </a:spcBef>
                <a:spcAft>
                  <a:spcPts val="0"/>
                </a:spcAft>
                <a:buNone/>
              </a:pPr>
              <a:t>‹#›</a:t>
            </a:fld>
            <a:endParaRPr/>
          </a:p>
        </p:txBody>
      </p:sp>
      <p:sp>
        <p:nvSpPr>
          <p:cNvPr id="108" name="Google Shape;108;p15"/>
          <p:cNvSpPr txBox="1">
            <a:spLocks noGrp="1"/>
          </p:cNvSpPr>
          <p:nvPr>
            <p:ph type="body" idx="4"/>
          </p:nvPr>
        </p:nvSpPr>
        <p:spPr>
          <a:xfrm>
            <a:off x="628650" y="873193"/>
            <a:ext cx="7886700" cy="267632"/>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750"/>
              </a:spcBef>
              <a:spcAft>
                <a:spcPts val="0"/>
              </a:spcAft>
              <a:buSzPts val="1800"/>
              <a:buNone/>
              <a:defRPr sz="1800" b="1" i="1">
                <a:solidFill>
                  <a:srgbClr val="7F7F7F"/>
                </a:solidFill>
              </a:defRPr>
            </a:lvl1pPr>
            <a:lvl2pPr marL="914400" lvl="1" indent="-342900" algn="l">
              <a:lnSpc>
                <a:spcPct val="90000"/>
              </a:lnSpc>
              <a:spcBef>
                <a:spcPts val="375"/>
              </a:spcBef>
              <a:spcAft>
                <a:spcPts val="0"/>
              </a:spcAft>
              <a:buSzPts val="1800"/>
              <a:buChar char="-"/>
              <a:defRPr/>
            </a:lvl2pPr>
            <a:lvl3pPr marL="1371600" lvl="2" indent="-342900" algn="l">
              <a:lnSpc>
                <a:spcPct val="90000"/>
              </a:lnSpc>
              <a:spcBef>
                <a:spcPts val="375"/>
              </a:spcBef>
              <a:spcAft>
                <a:spcPts val="0"/>
              </a:spcAft>
              <a:buSzPts val="1800"/>
              <a:buChar char="•"/>
              <a:defRPr/>
            </a:lvl3pPr>
            <a:lvl4pPr marL="1828800" lvl="3" indent="-342900" algn="l">
              <a:lnSpc>
                <a:spcPct val="90000"/>
              </a:lnSpc>
              <a:spcBef>
                <a:spcPts val="375"/>
              </a:spcBef>
              <a:spcAft>
                <a:spcPts val="0"/>
              </a:spcAft>
              <a:buSzPts val="1800"/>
              <a:buChar char="▪"/>
              <a:defRPr/>
            </a:lvl4pPr>
            <a:lvl5pPr marL="2286000" lvl="4" indent="-342900" algn="l">
              <a:lnSpc>
                <a:spcPct val="90000"/>
              </a:lnSpc>
              <a:spcBef>
                <a:spcPts val="375"/>
              </a:spcBef>
              <a:spcAft>
                <a:spcPts val="0"/>
              </a:spcAft>
              <a:buSzPts val="1800"/>
              <a:buChar char="o"/>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ullets and Image">
  <p:cSld name="Bullets and Image">
    <p:spTree>
      <p:nvGrpSpPr>
        <p:cNvPr id="1" name="Shape 109"/>
        <p:cNvGrpSpPr/>
        <p:nvPr/>
      </p:nvGrpSpPr>
      <p:grpSpPr>
        <a:xfrm>
          <a:off x="0" y="0"/>
          <a:ext cx="0" cy="0"/>
          <a:chOff x="0" y="0"/>
          <a:chExt cx="0" cy="0"/>
        </a:xfrm>
      </p:grpSpPr>
      <p:sp>
        <p:nvSpPr>
          <p:cNvPr id="110" name="Google Shape;110;p16"/>
          <p:cNvSpPr txBox="1">
            <a:spLocks noGrp="1"/>
          </p:cNvSpPr>
          <p:nvPr>
            <p:ph type="title"/>
          </p:nvPr>
        </p:nvSpPr>
        <p:spPr>
          <a:xfrm>
            <a:off x="628650" y="417136"/>
            <a:ext cx="7886700" cy="415002"/>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rgbClr val="0066A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1" name="Google Shape;111;p16"/>
          <p:cNvSpPr txBox="1">
            <a:spLocks noGrp="1"/>
          </p:cNvSpPr>
          <p:nvPr>
            <p:ph type="body" idx="1"/>
          </p:nvPr>
        </p:nvSpPr>
        <p:spPr>
          <a:xfrm>
            <a:off x="628650" y="1369218"/>
            <a:ext cx="4970872" cy="2165833"/>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750"/>
              </a:spcBef>
              <a:spcAft>
                <a:spcPts val="0"/>
              </a:spcAft>
              <a:buSzPts val="1800"/>
              <a:buChar char="▸"/>
              <a:defRPr/>
            </a:lvl1pPr>
            <a:lvl2pPr marL="914400" lvl="1" indent="-342900" algn="l">
              <a:lnSpc>
                <a:spcPct val="90000"/>
              </a:lnSpc>
              <a:spcBef>
                <a:spcPts val="375"/>
              </a:spcBef>
              <a:spcAft>
                <a:spcPts val="0"/>
              </a:spcAft>
              <a:buSzPts val="1800"/>
              <a:buChar char="-"/>
              <a:defRPr/>
            </a:lvl2pPr>
            <a:lvl3pPr marL="1371600" lvl="2" indent="-342900" algn="l">
              <a:lnSpc>
                <a:spcPct val="90000"/>
              </a:lnSpc>
              <a:spcBef>
                <a:spcPts val="375"/>
              </a:spcBef>
              <a:spcAft>
                <a:spcPts val="0"/>
              </a:spcAft>
              <a:buSzPts val="1800"/>
              <a:buChar char="•"/>
              <a:defRPr/>
            </a:lvl3pPr>
            <a:lvl4pPr marL="1828800" lvl="3" indent="-342900" algn="l">
              <a:lnSpc>
                <a:spcPct val="90000"/>
              </a:lnSpc>
              <a:spcBef>
                <a:spcPts val="375"/>
              </a:spcBef>
              <a:spcAft>
                <a:spcPts val="0"/>
              </a:spcAft>
              <a:buSzPts val="1800"/>
              <a:buChar char="▪"/>
              <a:defRPr/>
            </a:lvl4pPr>
            <a:lvl5pPr marL="2286000" lvl="4" indent="-342900" algn="l">
              <a:lnSpc>
                <a:spcPct val="90000"/>
              </a:lnSpc>
              <a:spcBef>
                <a:spcPts val="375"/>
              </a:spcBef>
              <a:spcAft>
                <a:spcPts val="0"/>
              </a:spcAft>
              <a:buSzPts val="1800"/>
              <a:buChar char="o"/>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12" name="Google Shape;112;p16"/>
          <p:cNvSpPr txBox="1">
            <a:spLocks noGrp="1"/>
          </p:cNvSpPr>
          <p:nvPr>
            <p:ph type="body" idx="2"/>
          </p:nvPr>
        </p:nvSpPr>
        <p:spPr>
          <a:xfrm>
            <a:off x="628650" y="3535051"/>
            <a:ext cx="4970872" cy="678571"/>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750"/>
              </a:spcBef>
              <a:spcAft>
                <a:spcPts val="0"/>
              </a:spcAft>
              <a:buSzPts val="1500"/>
              <a:buNone/>
              <a:defRPr sz="1500" b="1">
                <a:solidFill>
                  <a:srgbClr val="0066A1"/>
                </a:solidFill>
              </a:defRPr>
            </a:lvl1pPr>
            <a:lvl2pPr marL="914400" lvl="1" indent="-314325" algn="l">
              <a:lnSpc>
                <a:spcPct val="90000"/>
              </a:lnSpc>
              <a:spcBef>
                <a:spcPts val="375"/>
              </a:spcBef>
              <a:spcAft>
                <a:spcPts val="0"/>
              </a:spcAft>
              <a:buSzPts val="1350"/>
              <a:buChar char="-"/>
              <a:defRPr sz="1350"/>
            </a:lvl2pPr>
            <a:lvl3pPr marL="1371600" lvl="2" indent="-314325" algn="l">
              <a:lnSpc>
                <a:spcPct val="90000"/>
              </a:lnSpc>
              <a:spcBef>
                <a:spcPts val="375"/>
              </a:spcBef>
              <a:spcAft>
                <a:spcPts val="0"/>
              </a:spcAft>
              <a:buSzPts val="1350"/>
              <a:buChar char="•"/>
              <a:defRPr sz="1350"/>
            </a:lvl3pPr>
            <a:lvl4pPr marL="1828800" lvl="3" indent="-314325" algn="l">
              <a:lnSpc>
                <a:spcPct val="90000"/>
              </a:lnSpc>
              <a:spcBef>
                <a:spcPts val="375"/>
              </a:spcBef>
              <a:spcAft>
                <a:spcPts val="0"/>
              </a:spcAft>
              <a:buSzPts val="1350"/>
              <a:buChar char="▪"/>
              <a:defRPr sz="1350"/>
            </a:lvl4pPr>
            <a:lvl5pPr marL="2286000" lvl="4" indent="-314325" algn="l">
              <a:lnSpc>
                <a:spcPct val="90000"/>
              </a:lnSpc>
              <a:spcBef>
                <a:spcPts val="375"/>
              </a:spcBef>
              <a:spcAft>
                <a:spcPts val="0"/>
              </a:spcAft>
              <a:buSzPts val="1350"/>
              <a:buChar char="o"/>
              <a:defRPr sz="1350"/>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13" name="Google Shape;113;p16"/>
          <p:cNvSpPr>
            <a:spLocks noGrp="1"/>
          </p:cNvSpPr>
          <p:nvPr>
            <p:ph type="pic" idx="3"/>
          </p:nvPr>
        </p:nvSpPr>
        <p:spPr>
          <a:xfrm>
            <a:off x="5712643" y="1369219"/>
            <a:ext cx="2802707" cy="2844404"/>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750"/>
              </a:spcBef>
              <a:spcAft>
                <a:spcPts val="0"/>
              </a:spcAft>
              <a:buClr>
                <a:srgbClr val="0066A1"/>
              </a:buClr>
              <a:buSzPts val="900"/>
              <a:buFont typeface="Merriweather Sans"/>
              <a:buNone/>
              <a:defRPr sz="900" b="0" i="1" u="none" strike="noStrike" cap="none">
                <a:solidFill>
                  <a:schemeClr val="dk1"/>
                </a:solidFill>
                <a:latin typeface="Calibri"/>
                <a:ea typeface="Calibri"/>
                <a:cs typeface="Calibri"/>
                <a:sym typeface="Calibri"/>
              </a:defRPr>
            </a:lvl1pPr>
            <a:lvl2pPr marR="0" lvl="1" algn="l" rtl="0">
              <a:lnSpc>
                <a:spcPct val="90000"/>
              </a:lnSpc>
              <a:spcBef>
                <a:spcPts val="375"/>
              </a:spcBef>
              <a:spcAft>
                <a:spcPts val="0"/>
              </a:spcAft>
              <a:buClr>
                <a:srgbClr val="0066A1"/>
              </a:buClr>
              <a:buSzPts val="1350"/>
              <a:buFont typeface="Merriweather Sans"/>
              <a:buChar char="-"/>
              <a:defRPr sz="1350" b="0" i="0" u="none" strike="noStrike" cap="none">
                <a:solidFill>
                  <a:schemeClr val="dk1"/>
                </a:solidFill>
                <a:latin typeface="Calibri"/>
                <a:ea typeface="Calibri"/>
                <a:cs typeface="Calibri"/>
                <a:sym typeface="Calibri"/>
              </a:defRPr>
            </a:lvl2pPr>
            <a:lvl3pPr marR="0" lvl="2" algn="l" rtl="0">
              <a:lnSpc>
                <a:spcPct val="90000"/>
              </a:lnSpc>
              <a:spcBef>
                <a:spcPts val="375"/>
              </a:spcBef>
              <a:spcAft>
                <a:spcPts val="0"/>
              </a:spcAft>
              <a:buClr>
                <a:srgbClr val="0066A1"/>
              </a:buClr>
              <a:buSzPts val="1350"/>
              <a:buFont typeface="Arial"/>
              <a:buChar char="•"/>
              <a:defRPr sz="1350" b="0" i="0" u="none" strike="noStrike" cap="none">
                <a:solidFill>
                  <a:schemeClr val="dk1"/>
                </a:solidFill>
                <a:latin typeface="Calibri"/>
                <a:ea typeface="Calibri"/>
                <a:cs typeface="Calibri"/>
                <a:sym typeface="Calibri"/>
              </a:defRPr>
            </a:lvl3pPr>
            <a:lvl4pPr marR="0" lvl="3" algn="l" rtl="0">
              <a:lnSpc>
                <a:spcPct val="90000"/>
              </a:lnSpc>
              <a:spcBef>
                <a:spcPts val="375"/>
              </a:spcBef>
              <a:spcAft>
                <a:spcPts val="0"/>
              </a:spcAft>
              <a:buClr>
                <a:srgbClr val="0066A1"/>
              </a:buClr>
              <a:buSzPts val="1350"/>
              <a:buFont typeface="Noto Sans Symbols"/>
              <a:buChar char="▪"/>
              <a:defRPr sz="1350" b="0" i="0" u="none" strike="noStrike" cap="none">
                <a:solidFill>
                  <a:schemeClr val="dk1"/>
                </a:solidFill>
                <a:latin typeface="Calibri"/>
                <a:ea typeface="Calibri"/>
                <a:cs typeface="Calibri"/>
                <a:sym typeface="Calibri"/>
              </a:defRPr>
            </a:lvl4pPr>
            <a:lvl5pPr marR="0" lvl="4" algn="l" rtl="0">
              <a:lnSpc>
                <a:spcPct val="90000"/>
              </a:lnSpc>
              <a:spcBef>
                <a:spcPts val="375"/>
              </a:spcBef>
              <a:spcAft>
                <a:spcPts val="0"/>
              </a:spcAft>
              <a:buClr>
                <a:srgbClr val="0066A1"/>
              </a:buClr>
              <a:buSzPts val="1350"/>
              <a:buFont typeface="Courier New"/>
              <a:buChar char="o"/>
              <a:defRPr sz="1350" b="0" i="0" u="none" strike="noStrike" cap="none">
                <a:solidFill>
                  <a:schemeClr val="dk1"/>
                </a:solidFill>
                <a:latin typeface="Calibri"/>
                <a:ea typeface="Calibri"/>
                <a:cs typeface="Calibri"/>
                <a:sym typeface="Calibri"/>
              </a:defRPr>
            </a:lvl5pPr>
            <a:lvl6pPr marR="0" lvl="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14" name="Google Shape;114;p16"/>
          <p:cNvSpPr txBox="1">
            <a:spLocks noGrp="1"/>
          </p:cNvSpPr>
          <p:nvPr>
            <p:ph type="sldNum" idx="12"/>
          </p:nvPr>
        </p:nvSpPr>
        <p:spPr>
          <a:xfrm>
            <a:off x="139416" y="4726364"/>
            <a:ext cx="425532" cy="333512"/>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sz="800" b="0" i="0" u="none" strike="noStrike" cap="none">
                <a:solidFill>
                  <a:schemeClr val="lt1"/>
                </a:solidFill>
                <a:latin typeface="Calibri"/>
                <a:ea typeface="Calibri"/>
                <a:cs typeface="Calibri"/>
                <a:sym typeface="Calibri"/>
              </a:defRPr>
            </a:lvl1pPr>
            <a:lvl2pPr marL="0" lvl="1" indent="0" algn="l">
              <a:spcBef>
                <a:spcPts val="0"/>
              </a:spcBef>
              <a:buNone/>
              <a:defRPr sz="800" b="0" i="0" u="none" strike="noStrike" cap="none">
                <a:solidFill>
                  <a:schemeClr val="lt1"/>
                </a:solidFill>
                <a:latin typeface="Calibri"/>
                <a:ea typeface="Calibri"/>
                <a:cs typeface="Calibri"/>
                <a:sym typeface="Calibri"/>
              </a:defRPr>
            </a:lvl2pPr>
            <a:lvl3pPr marL="0" lvl="2" indent="0" algn="l">
              <a:spcBef>
                <a:spcPts val="0"/>
              </a:spcBef>
              <a:buNone/>
              <a:defRPr sz="800" b="0" i="0" u="none" strike="noStrike" cap="none">
                <a:solidFill>
                  <a:schemeClr val="lt1"/>
                </a:solidFill>
                <a:latin typeface="Calibri"/>
                <a:ea typeface="Calibri"/>
                <a:cs typeface="Calibri"/>
                <a:sym typeface="Calibri"/>
              </a:defRPr>
            </a:lvl3pPr>
            <a:lvl4pPr marL="0" lvl="3" indent="0" algn="l">
              <a:spcBef>
                <a:spcPts val="0"/>
              </a:spcBef>
              <a:buNone/>
              <a:defRPr sz="800" b="0" i="0" u="none" strike="noStrike" cap="none">
                <a:solidFill>
                  <a:schemeClr val="lt1"/>
                </a:solidFill>
                <a:latin typeface="Calibri"/>
                <a:ea typeface="Calibri"/>
                <a:cs typeface="Calibri"/>
                <a:sym typeface="Calibri"/>
              </a:defRPr>
            </a:lvl4pPr>
            <a:lvl5pPr marL="0" lvl="4" indent="0" algn="l">
              <a:spcBef>
                <a:spcPts val="0"/>
              </a:spcBef>
              <a:buNone/>
              <a:defRPr sz="800" b="0" i="0" u="none" strike="noStrike" cap="none">
                <a:solidFill>
                  <a:schemeClr val="lt1"/>
                </a:solidFill>
                <a:latin typeface="Calibri"/>
                <a:ea typeface="Calibri"/>
                <a:cs typeface="Calibri"/>
                <a:sym typeface="Calibri"/>
              </a:defRPr>
            </a:lvl5pPr>
            <a:lvl6pPr marL="0" lvl="5" indent="0" algn="l">
              <a:spcBef>
                <a:spcPts val="0"/>
              </a:spcBef>
              <a:buNone/>
              <a:defRPr sz="800" b="0" i="0" u="none" strike="noStrike" cap="none">
                <a:solidFill>
                  <a:schemeClr val="lt1"/>
                </a:solidFill>
                <a:latin typeface="Calibri"/>
                <a:ea typeface="Calibri"/>
                <a:cs typeface="Calibri"/>
                <a:sym typeface="Calibri"/>
              </a:defRPr>
            </a:lvl6pPr>
            <a:lvl7pPr marL="0" lvl="6" indent="0" algn="l">
              <a:spcBef>
                <a:spcPts val="0"/>
              </a:spcBef>
              <a:buNone/>
              <a:defRPr sz="800" b="0" i="0" u="none" strike="noStrike" cap="none">
                <a:solidFill>
                  <a:schemeClr val="lt1"/>
                </a:solidFill>
                <a:latin typeface="Calibri"/>
                <a:ea typeface="Calibri"/>
                <a:cs typeface="Calibri"/>
                <a:sym typeface="Calibri"/>
              </a:defRPr>
            </a:lvl7pPr>
            <a:lvl8pPr marL="0" lvl="7" indent="0" algn="l">
              <a:spcBef>
                <a:spcPts val="0"/>
              </a:spcBef>
              <a:buNone/>
              <a:defRPr sz="800" b="0" i="0" u="none" strike="noStrike" cap="none">
                <a:solidFill>
                  <a:schemeClr val="lt1"/>
                </a:solidFill>
                <a:latin typeface="Calibri"/>
                <a:ea typeface="Calibri"/>
                <a:cs typeface="Calibri"/>
                <a:sym typeface="Calibri"/>
              </a:defRPr>
            </a:lvl8pPr>
            <a:lvl9pPr marL="0" lvl="8" indent="0" algn="l">
              <a:spcBef>
                <a:spcPts val="0"/>
              </a:spcBef>
              <a:buNone/>
              <a:defRPr sz="800" b="0" i="0" u="none" strike="noStrike" cap="none">
                <a:solidFill>
                  <a:schemeClr val="lt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pPr marL="0" lvl="0" indent="0" algn="l" rtl="0">
                <a:spcBef>
                  <a:spcPts val="0"/>
                </a:spcBef>
                <a:spcAft>
                  <a:spcPts val="0"/>
                </a:spcAft>
                <a:buNone/>
              </a:pPr>
              <a:t>‹#›</a:t>
            </a:fld>
            <a:endParaRPr/>
          </a:p>
        </p:txBody>
      </p:sp>
      <p:sp>
        <p:nvSpPr>
          <p:cNvPr id="115" name="Google Shape;115;p16"/>
          <p:cNvSpPr txBox="1">
            <a:spLocks noGrp="1"/>
          </p:cNvSpPr>
          <p:nvPr>
            <p:ph type="body" idx="4"/>
          </p:nvPr>
        </p:nvSpPr>
        <p:spPr>
          <a:xfrm>
            <a:off x="628650" y="873193"/>
            <a:ext cx="7886700" cy="267632"/>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750"/>
              </a:spcBef>
              <a:spcAft>
                <a:spcPts val="0"/>
              </a:spcAft>
              <a:buSzPts val="1800"/>
              <a:buNone/>
              <a:defRPr sz="1800" b="1" i="1">
                <a:solidFill>
                  <a:srgbClr val="7F7F7F"/>
                </a:solidFill>
              </a:defRPr>
            </a:lvl1pPr>
            <a:lvl2pPr marL="914400" lvl="1" indent="-342900" algn="l">
              <a:lnSpc>
                <a:spcPct val="90000"/>
              </a:lnSpc>
              <a:spcBef>
                <a:spcPts val="375"/>
              </a:spcBef>
              <a:spcAft>
                <a:spcPts val="0"/>
              </a:spcAft>
              <a:buSzPts val="1800"/>
              <a:buChar char="-"/>
              <a:defRPr/>
            </a:lvl2pPr>
            <a:lvl3pPr marL="1371600" lvl="2" indent="-342900" algn="l">
              <a:lnSpc>
                <a:spcPct val="90000"/>
              </a:lnSpc>
              <a:spcBef>
                <a:spcPts val="375"/>
              </a:spcBef>
              <a:spcAft>
                <a:spcPts val="0"/>
              </a:spcAft>
              <a:buSzPts val="1800"/>
              <a:buChar char="•"/>
              <a:defRPr/>
            </a:lvl3pPr>
            <a:lvl4pPr marL="1828800" lvl="3" indent="-342900" algn="l">
              <a:lnSpc>
                <a:spcPct val="90000"/>
              </a:lnSpc>
              <a:spcBef>
                <a:spcPts val="375"/>
              </a:spcBef>
              <a:spcAft>
                <a:spcPts val="0"/>
              </a:spcAft>
              <a:buSzPts val="1800"/>
              <a:buChar char="▪"/>
              <a:defRPr/>
            </a:lvl4pPr>
            <a:lvl5pPr marL="2286000" lvl="4" indent="-342900" algn="l">
              <a:lnSpc>
                <a:spcPct val="90000"/>
              </a:lnSpc>
              <a:spcBef>
                <a:spcPts val="375"/>
              </a:spcBef>
              <a:spcAft>
                <a:spcPts val="0"/>
              </a:spcAft>
              <a:buSzPts val="1800"/>
              <a:buChar char="o"/>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Divider Slide">
  <p:cSld name="Divider Slide">
    <p:spTree>
      <p:nvGrpSpPr>
        <p:cNvPr id="1" name="Shape 26"/>
        <p:cNvGrpSpPr/>
        <p:nvPr/>
      </p:nvGrpSpPr>
      <p:grpSpPr>
        <a:xfrm>
          <a:off x="0" y="0"/>
          <a:ext cx="0" cy="0"/>
          <a:chOff x="0" y="0"/>
          <a:chExt cx="0" cy="0"/>
        </a:xfrm>
      </p:grpSpPr>
      <p:sp>
        <p:nvSpPr>
          <p:cNvPr id="27" name="Google Shape;27;p3"/>
          <p:cNvSpPr/>
          <p:nvPr/>
        </p:nvSpPr>
        <p:spPr>
          <a:xfrm>
            <a:off x="0" y="0"/>
            <a:ext cx="9220200" cy="5143500"/>
          </a:xfrm>
          <a:prstGeom prst="rect">
            <a:avLst/>
          </a:prstGeom>
          <a:noFill/>
          <a:ln>
            <a:noFill/>
          </a:ln>
        </p:spPr>
      </p:sp>
      <p:pic>
        <p:nvPicPr>
          <p:cNvPr id="28" name="Google Shape;28;p3"/>
          <p:cNvPicPr preferRelativeResize="0"/>
          <p:nvPr/>
        </p:nvPicPr>
        <p:blipFill rotWithShape="1">
          <a:blip r:embed="rId2">
            <a:alphaModFix/>
          </a:blip>
          <a:srcRect b="22282"/>
          <a:stretch/>
        </p:blipFill>
        <p:spPr>
          <a:xfrm>
            <a:off x="0" y="4625254"/>
            <a:ext cx="9144000" cy="532994"/>
          </a:xfrm>
          <a:prstGeom prst="rect">
            <a:avLst/>
          </a:prstGeom>
          <a:noFill/>
          <a:ln>
            <a:noFill/>
          </a:ln>
        </p:spPr>
      </p:pic>
      <p:sp>
        <p:nvSpPr>
          <p:cNvPr id="29" name="Google Shape;29;p3"/>
          <p:cNvSpPr/>
          <p:nvPr/>
        </p:nvSpPr>
        <p:spPr>
          <a:xfrm>
            <a:off x="-1" y="-14748"/>
            <a:ext cx="9144001" cy="221226"/>
          </a:xfrm>
          <a:prstGeom prst="rect">
            <a:avLst/>
          </a:prstGeom>
          <a:solidFill>
            <a:srgbClr val="2CB6C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30" name="Google Shape;30;p3"/>
          <p:cNvPicPr preferRelativeResize="0"/>
          <p:nvPr/>
        </p:nvPicPr>
        <p:blipFill rotWithShape="1">
          <a:blip r:embed="rId3">
            <a:alphaModFix/>
          </a:blip>
          <a:srcRect/>
          <a:stretch/>
        </p:blipFill>
        <p:spPr>
          <a:xfrm>
            <a:off x="8107292" y="4773355"/>
            <a:ext cx="788444" cy="229962"/>
          </a:xfrm>
          <a:prstGeom prst="rect">
            <a:avLst/>
          </a:prstGeom>
          <a:noFill/>
          <a:ln>
            <a:noFill/>
          </a:ln>
        </p:spPr>
      </p:pic>
      <p:sp>
        <p:nvSpPr>
          <p:cNvPr id="31" name="Google Shape;31;p3"/>
          <p:cNvSpPr txBox="1"/>
          <p:nvPr/>
        </p:nvSpPr>
        <p:spPr>
          <a:xfrm>
            <a:off x="626806" y="4726365"/>
            <a:ext cx="1607574" cy="350692"/>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rgbClr val="0066A1"/>
              </a:buClr>
              <a:buSzPts val="1200"/>
              <a:buFont typeface="Merriweather Sans"/>
              <a:buNone/>
            </a:pPr>
            <a:r>
              <a:rPr lang="en-US" sz="1200" b="1" i="0" u="none" strike="noStrike" cap="none">
                <a:solidFill>
                  <a:schemeClr val="lt1"/>
                </a:solidFill>
                <a:latin typeface="Calibri"/>
                <a:ea typeface="Calibri"/>
                <a:cs typeface="Calibri"/>
                <a:sym typeface="Calibri"/>
              </a:rPr>
              <a:t>www.ieee.org</a:t>
            </a:r>
            <a:endParaRPr sz="1200" b="1" i="0" u="none" strike="noStrike" cap="none">
              <a:solidFill>
                <a:schemeClr val="lt1"/>
              </a:solidFill>
              <a:latin typeface="Calibri"/>
              <a:ea typeface="Calibri"/>
              <a:cs typeface="Calibri"/>
              <a:sym typeface="Calibri"/>
            </a:endParaRPr>
          </a:p>
        </p:txBody>
      </p:sp>
      <p:sp>
        <p:nvSpPr>
          <p:cNvPr id="32" name="Google Shape;32;p3"/>
          <p:cNvSpPr txBox="1">
            <a:spLocks noGrp="1"/>
          </p:cNvSpPr>
          <p:nvPr>
            <p:ph type="ctrTitle"/>
          </p:nvPr>
        </p:nvSpPr>
        <p:spPr>
          <a:xfrm>
            <a:off x="1430363" y="1120691"/>
            <a:ext cx="6244068" cy="522983"/>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rgbClr val="0066A1"/>
              </a:buClr>
              <a:buSzPts val="3300"/>
              <a:buFont typeface="Calibri"/>
              <a:buNone/>
              <a:defRPr sz="3300" i="0">
                <a:solidFill>
                  <a:srgbClr val="0066A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3" name="Google Shape;33;p3"/>
          <p:cNvSpPr txBox="1">
            <a:spLocks noGrp="1"/>
          </p:cNvSpPr>
          <p:nvPr>
            <p:ph type="subTitle" idx="1"/>
          </p:nvPr>
        </p:nvSpPr>
        <p:spPr>
          <a:xfrm>
            <a:off x="1430362" y="1712730"/>
            <a:ext cx="6244067" cy="1211643"/>
          </a:xfrm>
          <a:prstGeom prst="rect">
            <a:avLst/>
          </a:prstGeom>
          <a:noFill/>
          <a:ln>
            <a:noFill/>
          </a:ln>
        </p:spPr>
        <p:txBody>
          <a:bodyPr spcFirstLastPara="1" wrap="square" lIns="91425" tIns="45700" rIns="91425" bIns="45700" anchor="t" anchorCtr="0">
            <a:noAutofit/>
          </a:bodyPr>
          <a:lstStyle>
            <a:lvl1pPr lvl="0" algn="l">
              <a:lnSpc>
                <a:spcPct val="90000"/>
              </a:lnSpc>
              <a:spcBef>
                <a:spcPts val="750"/>
              </a:spcBef>
              <a:spcAft>
                <a:spcPts val="0"/>
              </a:spcAft>
              <a:buSzPts val="2100"/>
              <a:buNone/>
              <a:defRPr sz="2100" b="1" i="1">
                <a:solidFill>
                  <a:srgbClr val="7F7F7F"/>
                </a:solidFill>
                <a:latin typeface="Calibri"/>
                <a:ea typeface="Calibri"/>
                <a:cs typeface="Calibri"/>
                <a:sym typeface="Calibri"/>
              </a:defRPr>
            </a:lvl1pPr>
            <a:lvl2pPr lvl="1" algn="ctr">
              <a:lnSpc>
                <a:spcPct val="90000"/>
              </a:lnSpc>
              <a:spcBef>
                <a:spcPts val="375"/>
              </a:spcBef>
              <a:spcAft>
                <a:spcPts val="0"/>
              </a:spcAft>
              <a:buSzPts val="1500"/>
              <a:buNone/>
              <a:defRPr sz="1500"/>
            </a:lvl2pPr>
            <a:lvl3pPr lvl="2" algn="ctr">
              <a:lnSpc>
                <a:spcPct val="90000"/>
              </a:lnSpc>
              <a:spcBef>
                <a:spcPts val="375"/>
              </a:spcBef>
              <a:spcAft>
                <a:spcPts val="0"/>
              </a:spcAft>
              <a:buSzPts val="1350"/>
              <a:buNone/>
              <a:defRPr sz="1350"/>
            </a:lvl3pPr>
            <a:lvl4pPr lvl="3" algn="ctr">
              <a:lnSpc>
                <a:spcPct val="90000"/>
              </a:lnSpc>
              <a:spcBef>
                <a:spcPts val="375"/>
              </a:spcBef>
              <a:spcAft>
                <a:spcPts val="0"/>
              </a:spcAft>
              <a:buSzPts val="1200"/>
              <a:buNone/>
              <a:defRPr sz="1200"/>
            </a:lvl4pPr>
            <a:lvl5pPr lvl="4" algn="ctr">
              <a:lnSpc>
                <a:spcPct val="90000"/>
              </a:lnSpc>
              <a:spcBef>
                <a:spcPts val="375"/>
              </a:spcBef>
              <a:spcAft>
                <a:spcPts val="0"/>
              </a:spcAft>
              <a:buSzPts val="1200"/>
              <a:buNone/>
              <a:defRPr sz="1200"/>
            </a:lvl5pPr>
            <a:lvl6pPr lvl="5" algn="ctr">
              <a:lnSpc>
                <a:spcPct val="90000"/>
              </a:lnSpc>
              <a:spcBef>
                <a:spcPts val="375"/>
              </a:spcBef>
              <a:spcAft>
                <a:spcPts val="0"/>
              </a:spcAft>
              <a:buClr>
                <a:schemeClr val="dk1"/>
              </a:buClr>
              <a:buSzPts val="1200"/>
              <a:buNone/>
              <a:defRPr sz="1200"/>
            </a:lvl6pPr>
            <a:lvl7pPr lvl="6" algn="ctr">
              <a:lnSpc>
                <a:spcPct val="90000"/>
              </a:lnSpc>
              <a:spcBef>
                <a:spcPts val="375"/>
              </a:spcBef>
              <a:spcAft>
                <a:spcPts val="0"/>
              </a:spcAft>
              <a:buClr>
                <a:schemeClr val="dk1"/>
              </a:buClr>
              <a:buSzPts val="1200"/>
              <a:buNone/>
              <a:defRPr sz="1200"/>
            </a:lvl7pPr>
            <a:lvl8pPr lvl="7" algn="ctr">
              <a:lnSpc>
                <a:spcPct val="90000"/>
              </a:lnSpc>
              <a:spcBef>
                <a:spcPts val="375"/>
              </a:spcBef>
              <a:spcAft>
                <a:spcPts val="0"/>
              </a:spcAft>
              <a:buClr>
                <a:schemeClr val="dk1"/>
              </a:buClr>
              <a:buSzPts val="1200"/>
              <a:buNone/>
              <a:defRPr sz="1200"/>
            </a:lvl8pPr>
            <a:lvl9pPr lvl="8" algn="ctr">
              <a:lnSpc>
                <a:spcPct val="90000"/>
              </a:lnSpc>
              <a:spcBef>
                <a:spcPts val="375"/>
              </a:spcBef>
              <a:spcAft>
                <a:spcPts val="0"/>
              </a:spcAft>
              <a:buClr>
                <a:schemeClr val="dk1"/>
              </a:buClr>
              <a:buSzPts val="1200"/>
              <a:buNone/>
              <a:defRPr sz="1200"/>
            </a:lvl9pPr>
          </a:lstStyle>
          <a:p>
            <a:endParaRPr/>
          </a:p>
        </p:txBody>
      </p:sp>
      <p:sp>
        <p:nvSpPr>
          <p:cNvPr id="34" name="Google Shape;34;p3"/>
          <p:cNvSpPr txBox="1">
            <a:spLocks noGrp="1"/>
          </p:cNvSpPr>
          <p:nvPr>
            <p:ph type="sldNum" idx="12"/>
          </p:nvPr>
        </p:nvSpPr>
        <p:spPr>
          <a:xfrm>
            <a:off x="139416" y="4726364"/>
            <a:ext cx="425532" cy="333512"/>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sz="800" b="0" i="0" u="none" strike="noStrike" cap="none">
                <a:solidFill>
                  <a:schemeClr val="lt1"/>
                </a:solidFill>
                <a:latin typeface="Calibri"/>
                <a:ea typeface="Calibri"/>
                <a:cs typeface="Calibri"/>
                <a:sym typeface="Calibri"/>
              </a:defRPr>
            </a:lvl1pPr>
            <a:lvl2pPr marL="0" lvl="1" indent="0" algn="l">
              <a:spcBef>
                <a:spcPts val="0"/>
              </a:spcBef>
              <a:buNone/>
              <a:defRPr sz="800" b="0" i="0" u="none" strike="noStrike" cap="none">
                <a:solidFill>
                  <a:schemeClr val="lt1"/>
                </a:solidFill>
                <a:latin typeface="Calibri"/>
                <a:ea typeface="Calibri"/>
                <a:cs typeface="Calibri"/>
                <a:sym typeface="Calibri"/>
              </a:defRPr>
            </a:lvl2pPr>
            <a:lvl3pPr marL="0" lvl="2" indent="0" algn="l">
              <a:spcBef>
                <a:spcPts val="0"/>
              </a:spcBef>
              <a:buNone/>
              <a:defRPr sz="800" b="0" i="0" u="none" strike="noStrike" cap="none">
                <a:solidFill>
                  <a:schemeClr val="lt1"/>
                </a:solidFill>
                <a:latin typeface="Calibri"/>
                <a:ea typeface="Calibri"/>
                <a:cs typeface="Calibri"/>
                <a:sym typeface="Calibri"/>
              </a:defRPr>
            </a:lvl3pPr>
            <a:lvl4pPr marL="0" lvl="3" indent="0" algn="l">
              <a:spcBef>
                <a:spcPts val="0"/>
              </a:spcBef>
              <a:buNone/>
              <a:defRPr sz="800" b="0" i="0" u="none" strike="noStrike" cap="none">
                <a:solidFill>
                  <a:schemeClr val="lt1"/>
                </a:solidFill>
                <a:latin typeface="Calibri"/>
                <a:ea typeface="Calibri"/>
                <a:cs typeface="Calibri"/>
                <a:sym typeface="Calibri"/>
              </a:defRPr>
            </a:lvl4pPr>
            <a:lvl5pPr marL="0" lvl="4" indent="0" algn="l">
              <a:spcBef>
                <a:spcPts val="0"/>
              </a:spcBef>
              <a:buNone/>
              <a:defRPr sz="800" b="0" i="0" u="none" strike="noStrike" cap="none">
                <a:solidFill>
                  <a:schemeClr val="lt1"/>
                </a:solidFill>
                <a:latin typeface="Calibri"/>
                <a:ea typeface="Calibri"/>
                <a:cs typeface="Calibri"/>
                <a:sym typeface="Calibri"/>
              </a:defRPr>
            </a:lvl5pPr>
            <a:lvl6pPr marL="0" lvl="5" indent="0" algn="l">
              <a:spcBef>
                <a:spcPts val="0"/>
              </a:spcBef>
              <a:buNone/>
              <a:defRPr sz="800" b="0" i="0" u="none" strike="noStrike" cap="none">
                <a:solidFill>
                  <a:schemeClr val="lt1"/>
                </a:solidFill>
                <a:latin typeface="Calibri"/>
                <a:ea typeface="Calibri"/>
                <a:cs typeface="Calibri"/>
                <a:sym typeface="Calibri"/>
              </a:defRPr>
            </a:lvl6pPr>
            <a:lvl7pPr marL="0" lvl="6" indent="0" algn="l">
              <a:spcBef>
                <a:spcPts val="0"/>
              </a:spcBef>
              <a:buNone/>
              <a:defRPr sz="800" b="0" i="0" u="none" strike="noStrike" cap="none">
                <a:solidFill>
                  <a:schemeClr val="lt1"/>
                </a:solidFill>
                <a:latin typeface="Calibri"/>
                <a:ea typeface="Calibri"/>
                <a:cs typeface="Calibri"/>
                <a:sym typeface="Calibri"/>
              </a:defRPr>
            </a:lvl7pPr>
            <a:lvl8pPr marL="0" lvl="7" indent="0" algn="l">
              <a:spcBef>
                <a:spcPts val="0"/>
              </a:spcBef>
              <a:buNone/>
              <a:defRPr sz="800" b="0" i="0" u="none" strike="noStrike" cap="none">
                <a:solidFill>
                  <a:schemeClr val="lt1"/>
                </a:solidFill>
                <a:latin typeface="Calibri"/>
                <a:ea typeface="Calibri"/>
                <a:cs typeface="Calibri"/>
                <a:sym typeface="Calibri"/>
              </a:defRPr>
            </a:lvl8pPr>
            <a:lvl9pPr marL="0" lvl="8" indent="0" algn="l">
              <a:spcBef>
                <a:spcPts val="0"/>
              </a:spcBef>
              <a:buNone/>
              <a:defRPr sz="800" b="0" i="0" u="none" strike="noStrike" cap="none">
                <a:solidFill>
                  <a:schemeClr val="lt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pPr marL="0" lvl="0" indent="0" algn="l"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ontent Slide">
  <p:cSld name="Content Slide">
    <p:spTree>
      <p:nvGrpSpPr>
        <p:cNvPr id="1" name="Shape 35"/>
        <p:cNvGrpSpPr/>
        <p:nvPr/>
      </p:nvGrpSpPr>
      <p:grpSpPr>
        <a:xfrm>
          <a:off x="0" y="0"/>
          <a:ext cx="0" cy="0"/>
          <a:chOff x="0" y="0"/>
          <a:chExt cx="0" cy="0"/>
        </a:xfrm>
      </p:grpSpPr>
      <p:sp>
        <p:nvSpPr>
          <p:cNvPr id="36" name="Google Shape;36;p4"/>
          <p:cNvSpPr txBox="1">
            <a:spLocks noGrp="1"/>
          </p:cNvSpPr>
          <p:nvPr>
            <p:ph type="title"/>
          </p:nvPr>
        </p:nvSpPr>
        <p:spPr>
          <a:xfrm>
            <a:off x="628650" y="417136"/>
            <a:ext cx="7886700" cy="415002"/>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rgbClr val="0066A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7" name="Google Shape;37;p4"/>
          <p:cNvSpPr txBox="1">
            <a:spLocks noGrp="1"/>
          </p:cNvSpPr>
          <p:nvPr>
            <p:ph type="body" idx="1"/>
          </p:nvPr>
        </p:nvSpPr>
        <p:spPr>
          <a:xfrm>
            <a:off x="628650" y="1369219"/>
            <a:ext cx="7886700" cy="2957513"/>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750"/>
              </a:spcBef>
              <a:spcAft>
                <a:spcPts val="0"/>
              </a:spcAft>
              <a:buSzPts val="1800"/>
              <a:buChar char="▸"/>
              <a:defRPr/>
            </a:lvl1pPr>
            <a:lvl2pPr marL="914400" lvl="1" indent="-342900" algn="l">
              <a:lnSpc>
                <a:spcPct val="90000"/>
              </a:lnSpc>
              <a:spcBef>
                <a:spcPts val="375"/>
              </a:spcBef>
              <a:spcAft>
                <a:spcPts val="0"/>
              </a:spcAft>
              <a:buSzPts val="1800"/>
              <a:buChar char="-"/>
              <a:defRPr/>
            </a:lvl2pPr>
            <a:lvl3pPr marL="1371600" lvl="2" indent="-342900" algn="l">
              <a:lnSpc>
                <a:spcPct val="90000"/>
              </a:lnSpc>
              <a:spcBef>
                <a:spcPts val="375"/>
              </a:spcBef>
              <a:spcAft>
                <a:spcPts val="0"/>
              </a:spcAft>
              <a:buSzPts val="1800"/>
              <a:buChar char="•"/>
              <a:defRPr/>
            </a:lvl3pPr>
            <a:lvl4pPr marL="1828800" lvl="3" indent="-342900" algn="l">
              <a:lnSpc>
                <a:spcPct val="90000"/>
              </a:lnSpc>
              <a:spcBef>
                <a:spcPts val="375"/>
              </a:spcBef>
              <a:spcAft>
                <a:spcPts val="0"/>
              </a:spcAft>
              <a:buSzPts val="1800"/>
              <a:buChar char="▪"/>
              <a:defRPr/>
            </a:lvl4pPr>
            <a:lvl5pPr marL="2286000" lvl="4" indent="-342900" algn="l">
              <a:lnSpc>
                <a:spcPct val="90000"/>
              </a:lnSpc>
              <a:spcBef>
                <a:spcPts val="375"/>
              </a:spcBef>
              <a:spcAft>
                <a:spcPts val="0"/>
              </a:spcAft>
              <a:buSzPts val="1800"/>
              <a:buChar char="o"/>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38" name="Google Shape;38;p4"/>
          <p:cNvSpPr txBox="1">
            <a:spLocks noGrp="1"/>
          </p:cNvSpPr>
          <p:nvPr>
            <p:ph type="body" idx="2"/>
          </p:nvPr>
        </p:nvSpPr>
        <p:spPr>
          <a:xfrm>
            <a:off x="628650" y="873193"/>
            <a:ext cx="7886700" cy="267632"/>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750"/>
              </a:spcBef>
              <a:spcAft>
                <a:spcPts val="0"/>
              </a:spcAft>
              <a:buSzPts val="1800"/>
              <a:buNone/>
              <a:defRPr sz="1800" b="1" i="1">
                <a:solidFill>
                  <a:srgbClr val="7F7F7F"/>
                </a:solidFill>
              </a:defRPr>
            </a:lvl1pPr>
            <a:lvl2pPr marL="914400" lvl="1" indent="-342900" algn="l">
              <a:lnSpc>
                <a:spcPct val="90000"/>
              </a:lnSpc>
              <a:spcBef>
                <a:spcPts val="375"/>
              </a:spcBef>
              <a:spcAft>
                <a:spcPts val="0"/>
              </a:spcAft>
              <a:buSzPts val="1800"/>
              <a:buChar char="-"/>
              <a:defRPr/>
            </a:lvl2pPr>
            <a:lvl3pPr marL="1371600" lvl="2" indent="-342900" algn="l">
              <a:lnSpc>
                <a:spcPct val="90000"/>
              </a:lnSpc>
              <a:spcBef>
                <a:spcPts val="375"/>
              </a:spcBef>
              <a:spcAft>
                <a:spcPts val="0"/>
              </a:spcAft>
              <a:buSzPts val="1800"/>
              <a:buChar char="•"/>
              <a:defRPr/>
            </a:lvl3pPr>
            <a:lvl4pPr marL="1828800" lvl="3" indent="-342900" algn="l">
              <a:lnSpc>
                <a:spcPct val="90000"/>
              </a:lnSpc>
              <a:spcBef>
                <a:spcPts val="375"/>
              </a:spcBef>
              <a:spcAft>
                <a:spcPts val="0"/>
              </a:spcAft>
              <a:buSzPts val="1800"/>
              <a:buChar char="▪"/>
              <a:defRPr/>
            </a:lvl4pPr>
            <a:lvl5pPr marL="2286000" lvl="4" indent="-342900" algn="l">
              <a:lnSpc>
                <a:spcPct val="90000"/>
              </a:lnSpc>
              <a:spcBef>
                <a:spcPts val="375"/>
              </a:spcBef>
              <a:spcAft>
                <a:spcPts val="0"/>
              </a:spcAft>
              <a:buSzPts val="1800"/>
              <a:buChar char="o"/>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39" name="Google Shape;39;p4"/>
          <p:cNvSpPr txBox="1">
            <a:spLocks noGrp="1"/>
          </p:cNvSpPr>
          <p:nvPr>
            <p:ph type="sldNum" idx="12"/>
          </p:nvPr>
        </p:nvSpPr>
        <p:spPr>
          <a:xfrm>
            <a:off x="139416" y="4726364"/>
            <a:ext cx="425532" cy="333512"/>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sz="800" b="0" i="0" u="none" strike="noStrike" cap="none">
                <a:solidFill>
                  <a:schemeClr val="lt1"/>
                </a:solidFill>
                <a:latin typeface="Calibri"/>
                <a:ea typeface="Calibri"/>
                <a:cs typeface="Calibri"/>
                <a:sym typeface="Calibri"/>
              </a:defRPr>
            </a:lvl1pPr>
            <a:lvl2pPr marL="0" lvl="1" indent="0" algn="l">
              <a:spcBef>
                <a:spcPts val="0"/>
              </a:spcBef>
              <a:buNone/>
              <a:defRPr sz="800" b="0" i="0" u="none" strike="noStrike" cap="none">
                <a:solidFill>
                  <a:schemeClr val="lt1"/>
                </a:solidFill>
                <a:latin typeface="Calibri"/>
                <a:ea typeface="Calibri"/>
                <a:cs typeface="Calibri"/>
                <a:sym typeface="Calibri"/>
              </a:defRPr>
            </a:lvl2pPr>
            <a:lvl3pPr marL="0" lvl="2" indent="0" algn="l">
              <a:spcBef>
                <a:spcPts val="0"/>
              </a:spcBef>
              <a:buNone/>
              <a:defRPr sz="800" b="0" i="0" u="none" strike="noStrike" cap="none">
                <a:solidFill>
                  <a:schemeClr val="lt1"/>
                </a:solidFill>
                <a:latin typeface="Calibri"/>
                <a:ea typeface="Calibri"/>
                <a:cs typeface="Calibri"/>
                <a:sym typeface="Calibri"/>
              </a:defRPr>
            </a:lvl3pPr>
            <a:lvl4pPr marL="0" lvl="3" indent="0" algn="l">
              <a:spcBef>
                <a:spcPts val="0"/>
              </a:spcBef>
              <a:buNone/>
              <a:defRPr sz="800" b="0" i="0" u="none" strike="noStrike" cap="none">
                <a:solidFill>
                  <a:schemeClr val="lt1"/>
                </a:solidFill>
                <a:latin typeface="Calibri"/>
                <a:ea typeface="Calibri"/>
                <a:cs typeface="Calibri"/>
                <a:sym typeface="Calibri"/>
              </a:defRPr>
            </a:lvl4pPr>
            <a:lvl5pPr marL="0" lvl="4" indent="0" algn="l">
              <a:spcBef>
                <a:spcPts val="0"/>
              </a:spcBef>
              <a:buNone/>
              <a:defRPr sz="800" b="0" i="0" u="none" strike="noStrike" cap="none">
                <a:solidFill>
                  <a:schemeClr val="lt1"/>
                </a:solidFill>
                <a:latin typeface="Calibri"/>
                <a:ea typeface="Calibri"/>
                <a:cs typeface="Calibri"/>
                <a:sym typeface="Calibri"/>
              </a:defRPr>
            </a:lvl5pPr>
            <a:lvl6pPr marL="0" lvl="5" indent="0" algn="l">
              <a:spcBef>
                <a:spcPts val="0"/>
              </a:spcBef>
              <a:buNone/>
              <a:defRPr sz="800" b="0" i="0" u="none" strike="noStrike" cap="none">
                <a:solidFill>
                  <a:schemeClr val="lt1"/>
                </a:solidFill>
                <a:latin typeface="Calibri"/>
                <a:ea typeface="Calibri"/>
                <a:cs typeface="Calibri"/>
                <a:sym typeface="Calibri"/>
              </a:defRPr>
            </a:lvl6pPr>
            <a:lvl7pPr marL="0" lvl="6" indent="0" algn="l">
              <a:spcBef>
                <a:spcPts val="0"/>
              </a:spcBef>
              <a:buNone/>
              <a:defRPr sz="800" b="0" i="0" u="none" strike="noStrike" cap="none">
                <a:solidFill>
                  <a:schemeClr val="lt1"/>
                </a:solidFill>
                <a:latin typeface="Calibri"/>
                <a:ea typeface="Calibri"/>
                <a:cs typeface="Calibri"/>
                <a:sym typeface="Calibri"/>
              </a:defRPr>
            </a:lvl7pPr>
            <a:lvl8pPr marL="0" lvl="7" indent="0" algn="l">
              <a:spcBef>
                <a:spcPts val="0"/>
              </a:spcBef>
              <a:buNone/>
              <a:defRPr sz="800" b="0" i="0" u="none" strike="noStrike" cap="none">
                <a:solidFill>
                  <a:schemeClr val="lt1"/>
                </a:solidFill>
                <a:latin typeface="Calibri"/>
                <a:ea typeface="Calibri"/>
                <a:cs typeface="Calibri"/>
                <a:sym typeface="Calibri"/>
              </a:defRPr>
            </a:lvl8pPr>
            <a:lvl9pPr marL="0" lvl="8" indent="0" algn="l">
              <a:spcBef>
                <a:spcPts val="0"/>
              </a:spcBef>
              <a:buNone/>
              <a:defRPr sz="800" b="0" i="0" u="none" strike="noStrike" cap="none">
                <a:solidFill>
                  <a:schemeClr val="lt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pPr marL="0" lvl="0" indent="0" algn="l"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lumns">
  <p:cSld name="Two Columns">
    <p:spTree>
      <p:nvGrpSpPr>
        <p:cNvPr id="1" name="Shape 40"/>
        <p:cNvGrpSpPr/>
        <p:nvPr/>
      </p:nvGrpSpPr>
      <p:grpSpPr>
        <a:xfrm>
          <a:off x="0" y="0"/>
          <a:ext cx="0" cy="0"/>
          <a:chOff x="0" y="0"/>
          <a:chExt cx="0" cy="0"/>
        </a:xfrm>
      </p:grpSpPr>
      <p:sp>
        <p:nvSpPr>
          <p:cNvPr id="41" name="Google Shape;41;p5"/>
          <p:cNvSpPr txBox="1">
            <a:spLocks noGrp="1"/>
          </p:cNvSpPr>
          <p:nvPr>
            <p:ph type="title"/>
          </p:nvPr>
        </p:nvSpPr>
        <p:spPr>
          <a:xfrm>
            <a:off x="628650" y="417136"/>
            <a:ext cx="7886700" cy="415002"/>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rgbClr val="0066A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5"/>
          <p:cNvSpPr txBox="1">
            <a:spLocks noGrp="1"/>
          </p:cNvSpPr>
          <p:nvPr>
            <p:ph type="body" idx="1"/>
          </p:nvPr>
        </p:nvSpPr>
        <p:spPr>
          <a:xfrm>
            <a:off x="628650" y="1369219"/>
            <a:ext cx="3886200" cy="2844404"/>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750"/>
              </a:spcBef>
              <a:spcAft>
                <a:spcPts val="0"/>
              </a:spcAft>
              <a:buSzPts val="1800"/>
              <a:buChar char="▸"/>
              <a:defRPr/>
            </a:lvl1pPr>
            <a:lvl2pPr marL="914400" lvl="1" indent="-342900" algn="l">
              <a:lnSpc>
                <a:spcPct val="90000"/>
              </a:lnSpc>
              <a:spcBef>
                <a:spcPts val="375"/>
              </a:spcBef>
              <a:spcAft>
                <a:spcPts val="0"/>
              </a:spcAft>
              <a:buSzPts val="1800"/>
              <a:buChar char="-"/>
              <a:defRPr/>
            </a:lvl2pPr>
            <a:lvl3pPr marL="1371600" lvl="2" indent="-342900" algn="l">
              <a:lnSpc>
                <a:spcPct val="90000"/>
              </a:lnSpc>
              <a:spcBef>
                <a:spcPts val="375"/>
              </a:spcBef>
              <a:spcAft>
                <a:spcPts val="0"/>
              </a:spcAft>
              <a:buSzPts val="1800"/>
              <a:buChar char="•"/>
              <a:defRPr/>
            </a:lvl3pPr>
            <a:lvl4pPr marL="1828800" lvl="3" indent="-342900" algn="l">
              <a:lnSpc>
                <a:spcPct val="90000"/>
              </a:lnSpc>
              <a:spcBef>
                <a:spcPts val="375"/>
              </a:spcBef>
              <a:spcAft>
                <a:spcPts val="0"/>
              </a:spcAft>
              <a:buSzPts val="1800"/>
              <a:buChar char="▪"/>
              <a:defRPr/>
            </a:lvl4pPr>
            <a:lvl5pPr marL="2286000" lvl="4" indent="-342900" algn="l">
              <a:lnSpc>
                <a:spcPct val="90000"/>
              </a:lnSpc>
              <a:spcBef>
                <a:spcPts val="375"/>
              </a:spcBef>
              <a:spcAft>
                <a:spcPts val="0"/>
              </a:spcAft>
              <a:buSzPts val="1800"/>
              <a:buChar char="o"/>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43" name="Google Shape;43;p5"/>
          <p:cNvSpPr txBox="1">
            <a:spLocks noGrp="1"/>
          </p:cNvSpPr>
          <p:nvPr>
            <p:ph type="body" idx="2"/>
          </p:nvPr>
        </p:nvSpPr>
        <p:spPr>
          <a:xfrm>
            <a:off x="4629150" y="1369219"/>
            <a:ext cx="3886200" cy="2844404"/>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750"/>
              </a:spcBef>
              <a:spcAft>
                <a:spcPts val="0"/>
              </a:spcAft>
              <a:buSzPts val="1800"/>
              <a:buChar char="▸"/>
              <a:defRPr/>
            </a:lvl1pPr>
            <a:lvl2pPr marL="914400" lvl="1" indent="-342900" algn="l">
              <a:lnSpc>
                <a:spcPct val="90000"/>
              </a:lnSpc>
              <a:spcBef>
                <a:spcPts val="375"/>
              </a:spcBef>
              <a:spcAft>
                <a:spcPts val="0"/>
              </a:spcAft>
              <a:buSzPts val="1800"/>
              <a:buChar char="-"/>
              <a:defRPr/>
            </a:lvl2pPr>
            <a:lvl3pPr marL="1371600" lvl="2" indent="-342900" algn="l">
              <a:lnSpc>
                <a:spcPct val="90000"/>
              </a:lnSpc>
              <a:spcBef>
                <a:spcPts val="375"/>
              </a:spcBef>
              <a:spcAft>
                <a:spcPts val="0"/>
              </a:spcAft>
              <a:buSzPts val="1800"/>
              <a:buChar char="•"/>
              <a:defRPr/>
            </a:lvl3pPr>
            <a:lvl4pPr marL="1828800" lvl="3" indent="-342900" algn="l">
              <a:lnSpc>
                <a:spcPct val="90000"/>
              </a:lnSpc>
              <a:spcBef>
                <a:spcPts val="375"/>
              </a:spcBef>
              <a:spcAft>
                <a:spcPts val="0"/>
              </a:spcAft>
              <a:buSzPts val="1800"/>
              <a:buChar char="▪"/>
              <a:defRPr/>
            </a:lvl4pPr>
            <a:lvl5pPr marL="2286000" lvl="4" indent="-342900" algn="l">
              <a:lnSpc>
                <a:spcPct val="90000"/>
              </a:lnSpc>
              <a:spcBef>
                <a:spcPts val="375"/>
              </a:spcBef>
              <a:spcAft>
                <a:spcPts val="0"/>
              </a:spcAft>
              <a:buSzPts val="1800"/>
              <a:buChar char="o"/>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44" name="Google Shape;44;p5"/>
          <p:cNvSpPr txBox="1">
            <a:spLocks noGrp="1"/>
          </p:cNvSpPr>
          <p:nvPr>
            <p:ph type="sldNum" idx="12"/>
          </p:nvPr>
        </p:nvSpPr>
        <p:spPr>
          <a:xfrm>
            <a:off x="139416" y="4726364"/>
            <a:ext cx="425532" cy="333512"/>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sz="800" b="0" i="0" u="none" strike="noStrike" cap="none">
                <a:solidFill>
                  <a:schemeClr val="lt1"/>
                </a:solidFill>
                <a:latin typeface="Calibri"/>
                <a:ea typeface="Calibri"/>
                <a:cs typeface="Calibri"/>
                <a:sym typeface="Calibri"/>
              </a:defRPr>
            </a:lvl1pPr>
            <a:lvl2pPr marL="0" lvl="1" indent="0" algn="l">
              <a:spcBef>
                <a:spcPts val="0"/>
              </a:spcBef>
              <a:buNone/>
              <a:defRPr sz="800" b="0" i="0" u="none" strike="noStrike" cap="none">
                <a:solidFill>
                  <a:schemeClr val="lt1"/>
                </a:solidFill>
                <a:latin typeface="Calibri"/>
                <a:ea typeface="Calibri"/>
                <a:cs typeface="Calibri"/>
                <a:sym typeface="Calibri"/>
              </a:defRPr>
            </a:lvl2pPr>
            <a:lvl3pPr marL="0" lvl="2" indent="0" algn="l">
              <a:spcBef>
                <a:spcPts val="0"/>
              </a:spcBef>
              <a:buNone/>
              <a:defRPr sz="800" b="0" i="0" u="none" strike="noStrike" cap="none">
                <a:solidFill>
                  <a:schemeClr val="lt1"/>
                </a:solidFill>
                <a:latin typeface="Calibri"/>
                <a:ea typeface="Calibri"/>
                <a:cs typeface="Calibri"/>
                <a:sym typeface="Calibri"/>
              </a:defRPr>
            </a:lvl3pPr>
            <a:lvl4pPr marL="0" lvl="3" indent="0" algn="l">
              <a:spcBef>
                <a:spcPts val="0"/>
              </a:spcBef>
              <a:buNone/>
              <a:defRPr sz="800" b="0" i="0" u="none" strike="noStrike" cap="none">
                <a:solidFill>
                  <a:schemeClr val="lt1"/>
                </a:solidFill>
                <a:latin typeface="Calibri"/>
                <a:ea typeface="Calibri"/>
                <a:cs typeface="Calibri"/>
                <a:sym typeface="Calibri"/>
              </a:defRPr>
            </a:lvl4pPr>
            <a:lvl5pPr marL="0" lvl="4" indent="0" algn="l">
              <a:spcBef>
                <a:spcPts val="0"/>
              </a:spcBef>
              <a:buNone/>
              <a:defRPr sz="800" b="0" i="0" u="none" strike="noStrike" cap="none">
                <a:solidFill>
                  <a:schemeClr val="lt1"/>
                </a:solidFill>
                <a:latin typeface="Calibri"/>
                <a:ea typeface="Calibri"/>
                <a:cs typeface="Calibri"/>
                <a:sym typeface="Calibri"/>
              </a:defRPr>
            </a:lvl5pPr>
            <a:lvl6pPr marL="0" lvl="5" indent="0" algn="l">
              <a:spcBef>
                <a:spcPts val="0"/>
              </a:spcBef>
              <a:buNone/>
              <a:defRPr sz="800" b="0" i="0" u="none" strike="noStrike" cap="none">
                <a:solidFill>
                  <a:schemeClr val="lt1"/>
                </a:solidFill>
                <a:latin typeface="Calibri"/>
                <a:ea typeface="Calibri"/>
                <a:cs typeface="Calibri"/>
                <a:sym typeface="Calibri"/>
              </a:defRPr>
            </a:lvl6pPr>
            <a:lvl7pPr marL="0" lvl="6" indent="0" algn="l">
              <a:spcBef>
                <a:spcPts val="0"/>
              </a:spcBef>
              <a:buNone/>
              <a:defRPr sz="800" b="0" i="0" u="none" strike="noStrike" cap="none">
                <a:solidFill>
                  <a:schemeClr val="lt1"/>
                </a:solidFill>
                <a:latin typeface="Calibri"/>
                <a:ea typeface="Calibri"/>
                <a:cs typeface="Calibri"/>
                <a:sym typeface="Calibri"/>
              </a:defRPr>
            </a:lvl7pPr>
            <a:lvl8pPr marL="0" lvl="7" indent="0" algn="l">
              <a:spcBef>
                <a:spcPts val="0"/>
              </a:spcBef>
              <a:buNone/>
              <a:defRPr sz="800" b="0" i="0" u="none" strike="noStrike" cap="none">
                <a:solidFill>
                  <a:schemeClr val="lt1"/>
                </a:solidFill>
                <a:latin typeface="Calibri"/>
                <a:ea typeface="Calibri"/>
                <a:cs typeface="Calibri"/>
                <a:sym typeface="Calibri"/>
              </a:defRPr>
            </a:lvl8pPr>
            <a:lvl9pPr marL="0" lvl="8" indent="0" algn="l">
              <a:spcBef>
                <a:spcPts val="0"/>
              </a:spcBef>
              <a:buNone/>
              <a:defRPr sz="800" b="0" i="0" u="none" strike="noStrike" cap="none">
                <a:solidFill>
                  <a:schemeClr val="lt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pPr marL="0" lvl="0" indent="0" algn="l" rtl="0">
                <a:spcBef>
                  <a:spcPts val="0"/>
                </a:spcBef>
                <a:spcAft>
                  <a:spcPts val="0"/>
                </a:spcAft>
                <a:buNone/>
              </a:pPr>
              <a:t>‹#›</a:t>
            </a:fld>
            <a:endParaRPr/>
          </a:p>
        </p:txBody>
      </p:sp>
      <p:sp>
        <p:nvSpPr>
          <p:cNvPr id="45" name="Google Shape;45;p5"/>
          <p:cNvSpPr txBox="1">
            <a:spLocks noGrp="1"/>
          </p:cNvSpPr>
          <p:nvPr>
            <p:ph type="body" idx="3"/>
          </p:nvPr>
        </p:nvSpPr>
        <p:spPr>
          <a:xfrm>
            <a:off x="628650" y="873193"/>
            <a:ext cx="7886700" cy="267632"/>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750"/>
              </a:spcBef>
              <a:spcAft>
                <a:spcPts val="0"/>
              </a:spcAft>
              <a:buSzPts val="1800"/>
              <a:buNone/>
              <a:defRPr sz="1800" b="1" i="1">
                <a:solidFill>
                  <a:srgbClr val="7F7F7F"/>
                </a:solidFill>
              </a:defRPr>
            </a:lvl1pPr>
            <a:lvl2pPr marL="914400" lvl="1" indent="-342900" algn="l">
              <a:lnSpc>
                <a:spcPct val="90000"/>
              </a:lnSpc>
              <a:spcBef>
                <a:spcPts val="375"/>
              </a:spcBef>
              <a:spcAft>
                <a:spcPts val="0"/>
              </a:spcAft>
              <a:buSzPts val="1800"/>
              <a:buChar char="-"/>
              <a:defRPr/>
            </a:lvl2pPr>
            <a:lvl3pPr marL="1371600" lvl="2" indent="-342900" algn="l">
              <a:lnSpc>
                <a:spcPct val="90000"/>
              </a:lnSpc>
              <a:spcBef>
                <a:spcPts val="375"/>
              </a:spcBef>
              <a:spcAft>
                <a:spcPts val="0"/>
              </a:spcAft>
              <a:buSzPts val="1800"/>
              <a:buChar char="•"/>
              <a:defRPr/>
            </a:lvl3pPr>
            <a:lvl4pPr marL="1828800" lvl="3" indent="-342900" algn="l">
              <a:lnSpc>
                <a:spcPct val="90000"/>
              </a:lnSpc>
              <a:spcBef>
                <a:spcPts val="375"/>
              </a:spcBef>
              <a:spcAft>
                <a:spcPts val="0"/>
              </a:spcAft>
              <a:buSzPts val="1800"/>
              <a:buChar char="▪"/>
              <a:defRPr/>
            </a:lvl4pPr>
            <a:lvl5pPr marL="2286000" lvl="4" indent="-342900" algn="l">
              <a:lnSpc>
                <a:spcPct val="90000"/>
              </a:lnSpc>
              <a:spcBef>
                <a:spcPts val="375"/>
              </a:spcBef>
              <a:spcAft>
                <a:spcPts val="0"/>
              </a:spcAft>
              <a:buSzPts val="1800"/>
              <a:buChar char="o"/>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ntent">
  <p:cSld name="One Content">
    <p:spTree>
      <p:nvGrpSpPr>
        <p:cNvPr id="1" name="Shape 46"/>
        <p:cNvGrpSpPr/>
        <p:nvPr/>
      </p:nvGrpSpPr>
      <p:grpSpPr>
        <a:xfrm>
          <a:off x="0" y="0"/>
          <a:ext cx="0" cy="0"/>
          <a:chOff x="0" y="0"/>
          <a:chExt cx="0" cy="0"/>
        </a:xfrm>
      </p:grpSpPr>
      <p:sp>
        <p:nvSpPr>
          <p:cNvPr id="47" name="Google Shape;47;p6"/>
          <p:cNvSpPr txBox="1">
            <a:spLocks noGrp="1"/>
          </p:cNvSpPr>
          <p:nvPr>
            <p:ph type="title"/>
          </p:nvPr>
        </p:nvSpPr>
        <p:spPr>
          <a:xfrm>
            <a:off x="628650" y="417136"/>
            <a:ext cx="7886700" cy="415002"/>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rgbClr val="0066A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8" name="Google Shape;48;p6"/>
          <p:cNvSpPr txBox="1">
            <a:spLocks noGrp="1"/>
          </p:cNvSpPr>
          <p:nvPr>
            <p:ph type="body" idx="1"/>
          </p:nvPr>
        </p:nvSpPr>
        <p:spPr>
          <a:xfrm>
            <a:off x="4629150" y="1369219"/>
            <a:ext cx="3886200" cy="2844563"/>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750"/>
              </a:spcBef>
              <a:spcAft>
                <a:spcPts val="0"/>
              </a:spcAft>
              <a:buSzPts val="900"/>
              <a:buNone/>
              <a:defRPr sz="900" i="1"/>
            </a:lvl1pPr>
            <a:lvl2pPr marL="914400" lvl="1" indent="-342900" algn="l">
              <a:lnSpc>
                <a:spcPct val="90000"/>
              </a:lnSpc>
              <a:spcBef>
                <a:spcPts val="375"/>
              </a:spcBef>
              <a:spcAft>
                <a:spcPts val="0"/>
              </a:spcAft>
              <a:buSzPts val="1800"/>
              <a:buChar char="-"/>
              <a:defRPr/>
            </a:lvl2pPr>
            <a:lvl3pPr marL="1371600" lvl="2" indent="-342900" algn="l">
              <a:lnSpc>
                <a:spcPct val="90000"/>
              </a:lnSpc>
              <a:spcBef>
                <a:spcPts val="375"/>
              </a:spcBef>
              <a:spcAft>
                <a:spcPts val="0"/>
              </a:spcAft>
              <a:buSzPts val="1800"/>
              <a:buChar char="•"/>
              <a:defRPr/>
            </a:lvl3pPr>
            <a:lvl4pPr marL="1828800" lvl="3" indent="-342900" algn="l">
              <a:lnSpc>
                <a:spcPct val="90000"/>
              </a:lnSpc>
              <a:spcBef>
                <a:spcPts val="375"/>
              </a:spcBef>
              <a:spcAft>
                <a:spcPts val="0"/>
              </a:spcAft>
              <a:buSzPts val="1800"/>
              <a:buChar char="▪"/>
              <a:defRPr/>
            </a:lvl4pPr>
            <a:lvl5pPr marL="2286000" lvl="4" indent="-342900" algn="l">
              <a:lnSpc>
                <a:spcPct val="90000"/>
              </a:lnSpc>
              <a:spcBef>
                <a:spcPts val="375"/>
              </a:spcBef>
              <a:spcAft>
                <a:spcPts val="0"/>
              </a:spcAft>
              <a:buSzPts val="1800"/>
              <a:buChar char="o"/>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49" name="Google Shape;49;p6"/>
          <p:cNvSpPr txBox="1">
            <a:spLocks noGrp="1"/>
          </p:cNvSpPr>
          <p:nvPr>
            <p:ph type="body" idx="2"/>
          </p:nvPr>
        </p:nvSpPr>
        <p:spPr>
          <a:xfrm>
            <a:off x="628650" y="1369219"/>
            <a:ext cx="3886200" cy="2844404"/>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750"/>
              </a:spcBef>
              <a:spcAft>
                <a:spcPts val="0"/>
              </a:spcAft>
              <a:buSzPts val="1800"/>
              <a:buChar char="▸"/>
              <a:defRPr/>
            </a:lvl1pPr>
            <a:lvl2pPr marL="914400" lvl="1" indent="-342900" algn="l">
              <a:lnSpc>
                <a:spcPct val="90000"/>
              </a:lnSpc>
              <a:spcBef>
                <a:spcPts val="375"/>
              </a:spcBef>
              <a:spcAft>
                <a:spcPts val="0"/>
              </a:spcAft>
              <a:buSzPts val="1800"/>
              <a:buChar char="-"/>
              <a:defRPr/>
            </a:lvl2pPr>
            <a:lvl3pPr marL="1371600" lvl="2" indent="-342900" algn="l">
              <a:lnSpc>
                <a:spcPct val="90000"/>
              </a:lnSpc>
              <a:spcBef>
                <a:spcPts val="375"/>
              </a:spcBef>
              <a:spcAft>
                <a:spcPts val="0"/>
              </a:spcAft>
              <a:buSzPts val="1800"/>
              <a:buChar char="•"/>
              <a:defRPr/>
            </a:lvl3pPr>
            <a:lvl4pPr marL="1828800" lvl="3" indent="-342900" algn="l">
              <a:lnSpc>
                <a:spcPct val="90000"/>
              </a:lnSpc>
              <a:spcBef>
                <a:spcPts val="375"/>
              </a:spcBef>
              <a:spcAft>
                <a:spcPts val="0"/>
              </a:spcAft>
              <a:buSzPts val="1800"/>
              <a:buChar char="▪"/>
              <a:defRPr/>
            </a:lvl4pPr>
            <a:lvl5pPr marL="2286000" lvl="4" indent="-342900" algn="l">
              <a:lnSpc>
                <a:spcPct val="90000"/>
              </a:lnSpc>
              <a:spcBef>
                <a:spcPts val="375"/>
              </a:spcBef>
              <a:spcAft>
                <a:spcPts val="0"/>
              </a:spcAft>
              <a:buSzPts val="1800"/>
              <a:buChar char="o"/>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50" name="Google Shape;50;p6"/>
          <p:cNvSpPr txBox="1">
            <a:spLocks noGrp="1"/>
          </p:cNvSpPr>
          <p:nvPr>
            <p:ph type="sldNum" idx="12"/>
          </p:nvPr>
        </p:nvSpPr>
        <p:spPr>
          <a:xfrm>
            <a:off x="139416" y="4726364"/>
            <a:ext cx="425532" cy="333512"/>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sz="800" b="0" i="0" u="none" strike="noStrike" cap="none">
                <a:solidFill>
                  <a:schemeClr val="lt1"/>
                </a:solidFill>
                <a:latin typeface="Calibri"/>
                <a:ea typeface="Calibri"/>
                <a:cs typeface="Calibri"/>
                <a:sym typeface="Calibri"/>
              </a:defRPr>
            </a:lvl1pPr>
            <a:lvl2pPr marL="0" lvl="1" indent="0" algn="l">
              <a:spcBef>
                <a:spcPts val="0"/>
              </a:spcBef>
              <a:buNone/>
              <a:defRPr sz="800" b="0" i="0" u="none" strike="noStrike" cap="none">
                <a:solidFill>
                  <a:schemeClr val="lt1"/>
                </a:solidFill>
                <a:latin typeface="Calibri"/>
                <a:ea typeface="Calibri"/>
                <a:cs typeface="Calibri"/>
                <a:sym typeface="Calibri"/>
              </a:defRPr>
            </a:lvl2pPr>
            <a:lvl3pPr marL="0" lvl="2" indent="0" algn="l">
              <a:spcBef>
                <a:spcPts val="0"/>
              </a:spcBef>
              <a:buNone/>
              <a:defRPr sz="800" b="0" i="0" u="none" strike="noStrike" cap="none">
                <a:solidFill>
                  <a:schemeClr val="lt1"/>
                </a:solidFill>
                <a:latin typeface="Calibri"/>
                <a:ea typeface="Calibri"/>
                <a:cs typeface="Calibri"/>
                <a:sym typeface="Calibri"/>
              </a:defRPr>
            </a:lvl3pPr>
            <a:lvl4pPr marL="0" lvl="3" indent="0" algn="l">
              <a:spcBef>
                <a:spcPts val="0"/>
              </a:spcBef>
              <a:buNone/>
              <a:defRPr sz="800" b="0" i="0" u="none" strike="noStrike" cap="none">
                <a:solidFill>
                  <a:schemeClr val="lt1"/>
                </a:solidFill>
                <a:latin typeface="Calibri"/>
                <a:ea typeface="Calibri"/>
                <a:cs typeface="Calibri"/>
                <a:sym typeface="Calibri"/>
              </a:defRPr>
            </a:lvl4pPr>
            <a:lvl5pPr marL="0" lvl="4" indent="0" algn="l">
              <a:spcBef>
                <a:spcPts val="0"/>
              </a:spcBef>
              <a:buNone/>
              <a:defRPr sz="800" b="0" i="0" u="none" strike="noStrike" cap="none">
                <a:solidFill>
                  <a:schemeClr val="lt1"/>
                </a:solidFill>
                <a:latin typeface="Calibri"/>
                <a:ea typeface="Calibri"/>
                <a:cs typeface="Calibri"/>
                <a:sym typeface="Calibri"/>
              </a:defRPr>
            </a:lvl5pPr>
            <a:lvl6pPr marL="0" lvl="5" indent="0" algn="l">
              <a:spcBef>
                <a:spcPts val="0"/>
              </a:spcBef>
              <a:buNone/>
              <a:defRPr sz="800" b="0" i="0" u="none" strike="noStrike" cap="none">
                <a:solidFill>
                  <a:schemeClr val="lt1"/>
                </a:solidFill>
                <a:latin typeface="Calibri"/>
                <a:ea typeface="Calibri"/>
                <a:cs typeface="Calibri"/>
                <a:sym typeface="Calibri"/>
              </a:defRPr>
            </a:lvl6pPr>
            <a:lvl7pPr marL="0" lvl="6" indent="0" algn="l">
              <a:spcBef>
                <a:spcPts val="0"/>
              </a:spcBef>
              <a:buNone/>
              <a:defRPr sz="800" b="0" i="0" u="none" strike="noStrike" cap="none">
                <a:solidFill>
                  <a:schemeClr val="lt1"/>
                </a:solidFill>
                <a:latin typeface="Calibri"/>
                <a:ea typeface="Calibri"/>
                <a:cs typeface="Calibri"/>
                <a:sym typeface="Calibri"/>
              </a:defRPr>
            </a:lvl7pPr>
            <a:lvl8pPr marL="0" lvl="7" indent="0" algn="l">
              <a:spcBef>
                <a:spcPts val="0"/>
              </a:spcBef>
              <a:buNone/>
              <a:defRPr sz="800" b="0" i="0" u="none" strike="noStrike" cap="none">
                <a:solidFill>
                  <a:schemeClr val="lt1"/>
                </a:solidFill>
                <a:latin typeface="Calibri"/>
                <a:ea typeface="Calibri"/>
                <a:cs typeface="Calibri"/>
                <a:sym typeface="Calibri"/>
              </a:defRPr>
            </a:lvl8pPr>
            <a:lvl9pPr marL="0" lvl="8" indent="0" algn="l">
              <a:spcBef>
                <a:spcPts val="0"/>
              </a:spcBef>
              <a:buNone/>
              <a:defRPr sz="800" b="0" i="0" u="none" strike="noStrike" cap="none">
                <a:solidFill>
                  <a:schemeClr val="lt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pPr marL="0" lvl="0" indent="0" algn="l" rtl="0">
                <a:spcBef>
                  <a:spcPts val="0"/>
                </a:spcBef>
                <a:spcAft>
                  <a:spcPts val="0"/>
                </a:spcAft>
                <a:buNone/>
              </a:pPr>
              <a:t>‹#›</a:t>
            </a:fld>
            <a:endParaRPr/>
          </a:p>
        </p:txBody>
      </p:sp>
      <p:sp>
        <p:nvSpPr>
          <p:cNvPr id="51" name="Google Shape;51;p6"/>
          <p:cNvSpPr txBox="1">
            <a:spLocks noGrp="1"/>
          </p:cNvSpPr>
          <p:nvPr>
            <p:ph type="body" idx="3"/>
          </p:nvPr>
        </p:nvSpPr>
        <p:spPr>
          <a:xfrm>
            <a:off x="628650" y="873193"/>
            <a:ext cx="7886700" cy="267632"/>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750"/>
              </a:spcBef>
              <a:spcAft>
                <a:spcPts val="0"/>
              </a:spcAft>
              <a:buSzPts val="1800"/>
              <a:buNone/>
              <a:defRPr sz="1800" b="1" i="1">
                <a:solidFill>
                  <a:srgbClr val="7F7F7F"/>
                </a:solidFill>
              </a:defRPr>
            </a:lvl1pPr>
            <a:lvl2pPr marL="914400" lvl="1" indent="-342900" algn="l">
              <a:lnSpc>
                <a:spcPct val="90000"/>
              </a:lnSpc>
              <a:spcBef>
                <a:spcPts val="375"/>
              </a:spcBef>
              <a:spcAft>
                <a:spcPts val="0"/>
              </a:spcAft>
              <a:buSzPts val="1800"/>
              <a:buChar char="-"/>
              <a:defRPr/>
            </a:lvl2pPr>
            <a:lvl3pPr marL="1371600" lvl="2" indent="-342900" algn="l">
              <a:lnSpc>
                <a:spcPct val="90000"/>
              </a:lnSpc>
              <a:spcBef>
                <a:spcPts val="375"/>
              </a:spcBef>
              <a:spcAft>
                <a:spcPts val="0"/>
              </a:spcAft>
              <a:buSzPts val="1800"/>
              <a:buChar char="•"/>
              <a:defRPr/>
            </a:lvl3pPr>
            <a:lvl4pPr marL="1828800" lvl="3" indent="-342900" algn="l">
              <a:lnSpc>
                <a:spcPct val="90000"/>
              </a:lnSpc>
              <a:spcBef>
                <a:spcPts val="375"/>
              </a:spcBef>
              <a:spcAft>
                <a:spcPts val="0"/>
              </a:spcAft>
              <a:buSzPts val="1800"/>
              <a:buChar char="▪"/>
              <a:defRPr/>
            </a:lvl4pPr>
            <a:lvl5pPr marL="2286000" lvl="4" indent="-342900" algn="l">
              <a:lnSpc>
                <a:spcPct val="90000"/>
              </a:lnSpc>
              <a:spcBef>
                <a:spcPts val="375"/>
              </a:spcBef>
              <a:spcAft>
                <a:spcPts val="0"/>
              </a:spcAft>
              <a:buSzPts val="1800"/>
              <a:buChar char="o"/>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52"/>
        <p:cNvGrpSpPr/>
        <p:nvPr/>
      </p:nvGrpSpPr>
      <p:grpSpPr>
        <a:xfrm>
          <a:off x="0" y="0"/>
          <a:ext cx="0" cy="0"/>
          <a:chOff x="0" y="0"/>
          <a:chExt cx="0" cy="0"/>
        </a:xfrm>
      </p:grpSpPr>
      <p:sp>
        <p:nvSpPr>
          <p:cNvPr id="53" name="Google Shape;53;p7"/>
          <p:cNvSpPr txBox="1">
            <a:spLocks noGrp="1"/>
          </p:cNvSpPr>
          <p:nvPr>
            <p:ph type="title"/>
          </p:nvPr>
        </p:nvSpPr>
        <p:spPr>
          <a:xfrm>
            <a:off x="628650" y="417136"/>
            <a:ext cx="7886700" cy="415002"/>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rgbClr val="0066A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4" name="Google Shape;54;p7"/>
          <p:cNvSpPr txBox="1">
            <a:spLocks noGrp="1"/>
          </p:cNvSpPr>
          <p:nvPr>
            <p:ph type="body" idx="1"/>
          </p:nvPr>
        </p:nvSpPr>
        <p:spPr>
          <a:xfrm>
            <a:off x="4629150" y="2844601"/>
            <a:ext cx="3886200" cy="1369180"/>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750"/>
              </a:spcBef>
              <a:spcAft>
                <a:spcPts val="0"/>
              </a:spcAft>
              <a:buSzPts val="900"/>
              <a:buNone/>
              <a:defRPr sz="900" i="1"/>
            </a:lvl1pPr>
            <a:lvl2pPr marL="914400" lvl="1" indent="-342900" algn="l">
              <a:lnSpc>
                <a:spcPct val="90000"/>
              </a:lnSpc>
              <a:spcBef>
                <a:spcPts val="375"/>
              </a:spcBef>
              <a:spcAft>
                <a:spcPts val="0"/>
              </a:spcAft>
              <a:buSzPts val="1800"/>
              <a:buChar char="-"/>
              <a:defRPr/>
            </a:lvl2pPr>
            <a:lvl3pPr marL="1371600" lvl="2" indent="-342900" algn="l">
              <a:lnSpc>
                <a:spcPct val="90000"/>
              </a:lnSpc>
              <a:spcBef>
                <a:spcPts val="375"/>
              </a:spcBef>
              <a:spcAft>
                <a:spcPts val="0"/>
              </a:spcAft>
              <a:buSzPts val="1800"/>
              <a:buChar char="•"/>
              <a:defRPr/>
            </a:lvl3pPr>
            <a:lvl4pPr marL="1828800" lvl="3" indent="-342900" algn="l">
              <a:lnSpc>
                <a:spcPct val="90000"/>
              </a:lnSpc>
              <a:spcBef>
                <a:spcPts val="375"/>
              </a:spcBef>
              <a:spcAft>
                <a:spcPts val="0"/>
              </a:spcAft>
              <a:buSzPts val="1800"/>
              <a:buChar char="▪"/>
              <a:defRPr/>
            </a:lvl4pPr>
            <a:lvl5pPr marL="2286000" lvl="4" indent="-342900" algn="l">
              <a:lnSpc>
                <a:spcPct val="90000"/>
              </a:lnSpc>
              <a:spcBef>
                <a:spcPts val="375"/>
              </a:spcBef>
              <a:spcAft>
                <a:spcPts val="0"/>
              </a:spcAft>
              <a:buSzPts val="1800"/>
              <a:buChar char="o"/>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55" name="Google Shape;55;p7"/>
          <p:cNvSpPr txBox="1">
            <a:spLocks noGrp="1"/>
          </p:cNvSpPr>
          <p:nvPr>
            <p:ph type="body" idx="2"/>
          </p:nvPr>
        </p:nvSpPr>
        <p:spPr>
          <a:xfrm>
            <a:off x="628650" y="1369219"/>
            <a:ext cx="3886200" cy="2844404"/>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750"/>
              </a:spcBef>
              <a:spcAft>
                <a:spcPts val="0"/>
              </a:spcAft>
              <a:buSzPts val="1800"/>
              <a:buChar char="▸"/>
              <a:defRPr/>
            </a:lvl1pPr>
            <a:lvl2pPr marL="914400" lvl="1" indent="-342900" algn="l">
              <a:lnSpc>
                <a:spcPct val="90000"/>
              </a:lnSpc>
              <a:spcBef>
                <a:spcPts val="375"/>
              </a:spcBef>
              <a:spcAft>
                <a:spcPts val="0"/>
              </a:spcAft>
              <a:buSzPts val="1800"/>
              <a:buChar char="-"/>
              <a:defRPr/>
            </a:lvl2pPr>
            <a:lvl3pPr marL="1371600" lvl="2" indent="-342900" algn="l">
              <a:lnSpc>
                <a:spcPct val="90000"/>
              </a:lnSpc>
              <a:spcBef>
                <a:spcPts val="375"/>
              </a:spcBef>
              <a:spcAft>
                <a:spcPts val="0"/>
              </a:spcAft>
              <a:buSzPts val="1800"/>
              <a:buChar char="•"/>
              <a:defRPr/>
            </a:lvl3pPr>
            <a:lvl4pPr marL="1828800" lvl="3" indent="-342900" algn="l">
              <a:lnSpc>
                <a:spcPct val="90000"/>
              </a:lnSpc>
              <a:spcBef>
                <a:spcPts val="375"/>
              </a:spcBef>
              <a:spcAft>
                <a:spcPts val="0"/>
              </a:spcAft>
              <a:buSzPts val="1800"/>
              <a:buChar char="▪"/>
              <a:defRPr/>
            </a:lvl4pPr>
            <a:lvl5pPr marL="2286000" lvl="4" indent="-342900" algn="l">
              <a:lnSpc>
                <a:spcPct val="90000"/>
              </a:lnSpc>
              <a:spcBef>
                <a:spcPts val="375"/>
              </a:spcBef>
              <a:spcAft>
                <a:spcPts val="0"/>
              </a:spcAft>
              <a:buSzPts val="1800"/>
              <a:buChar char="o"/>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56" name="Google Shape;56;p7"/>
          <p:cNvSpPr txBox="1">
            <a:spLocks noGrp="1"/>
          </p:cNvSpPr>
          <p:nvPr>
            <p:ph type="body" idx="3"/>
          </p:nvPr>
        </p:nvSpPr>
        <p:spPr>
          <a:xfrm>
            <a:off x="4629150" y="1369219"/>
            <a:ext cx="3886200" cy="1369180"/>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750"/>
              </a:spcBef>
              <a:spcAft>
                <a:spcPts val="0"/>
              </a:spcAft>
              <a:buSzPts val="900"/>
              <a:buNone/>
              <a:defRPr sz="900" i="1"/>
            </a:lvl1pPr>
            <a:lvl2pPr marL="914400" lvl="1" indent="-342900" algn="l">
              <a:lnSpc>
                <a:spcPct val="90000"/>
              </a:lnSpc>
              <a:spcBef>
                <a:spcPts val="375"/>
              </a:spcBef>
              <a:spcAft>
                <a:spcPts val="0"/>
              </a:spcAft>
              <a:buSzPts val="1800"/>
              <a:buChar char="-"/>
              <a:defRPr/>
            </a:lvl2pPr>
            <a:lvl3pPr marL="1371600" lvl="2" indent="-342900" algn="l">
              <a:lnSpc>
                <a:spcPct val="90000"/>
              </a:lnSpc>
              <a:spcBef>
                <a:spcPts val="375"/>
              </a:spcBef>
              <a:spcAft>
                <a:spcPts val="0"/>
              </a:spcAft>
              <a:buSzPts val="1800"/>
              <a:buChar char="•"/>
              <a:defRPr/>
            </a:lvl3pPr>
            <a:lvl4pPr marL="1828800" lvl="3" indent="-342900" algn="l">
              <a:lnSpc>
                <a:spcPct val="90000"/>
              </a:lnSpc>
              <a:spcBef>
                <a:spcPts val="375"/>
              </a:spcBef>
              <a:spcAft>
                <a:spcPts val="0"/>
              </a:spcAft>
              <a:buSzPts val="1800"/>
              <a:buChar char="▪"/>
              <a:defRPr/>
            </a:lvl4pPr>
            <a:lvl5pPr marL="2286000" lvl="4" indent="-342900" algn="l">
              <a:lnSpc>
                <a:spcPct val="90000"/>
              </a:lnSpc>
              <a:spcBef>
                <a:spcPts val="375"/>
              </a:spcBef>
              <a:spcAft>
                <a:spcPts val="0"/>
              </a:spcAft>
              <a:buSzPts val="1800"/>
              <a:buChar char="o"/>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57" name="Google Shape;57;p7"/>
          <p:cNvSpPr txBox="1">
            <a:spLocks noGrp="1"/>
          </p:cNvSpPr>
          <p:nvPr>
            <p:ph type="sldNum" idx="12"/>
          </p:nvPr>
        </p:nvSpPr>
        <p:spPr>
          <a:xfrm>
            <a:off x="139416" y="4726364"/>
            <a:ext cx="425532" cy="333512"/>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sz="800" b="0" i="0" u="none" strike="noStrike" cap="none">
                <a:solidFill>
                  <a:schemeClr val="lt1"/>
                </a:solidFill>
                <a:latin typeface="Calibri"/>
                <a:ea typeface="Calibri"/>
                <a:cs typeface="Calibri"/>
                <a:sym typeface="Calibri"/>
              </a:defRPr>
            </a:lvl1pPr>
            <a:lvl2pPr marL="0" lvl="1" indent="0" algn="l">
              <a:spcBef>
                <a:spcPts val="0"/>
              </a:spcBef>
              <a:buNone/>
              <a:defRPr sz="800" b="0" i="0" u="none" strike="noStrike" cap="none">
                <a:solidFill>
                  <a:schemeClr val="lt1"/>
                </a:solidFill>
                <a:latin typeface="Calibri"/>
                <a:ea typeface="Calibri"/>
                <a:cs typeface="Calibri"/>
                <a:sym typeface="Calibri"/>
              </a:defRPr>
            </a:lvl2pPr>
            <a:lvl3pPr marL="0" lvl="2" indent="0" algn="l">
              <a:spcBef>
                <a:spcPts val="0"/>
              </a:spcBef>
              <a:buNone/>
              <a:defRPr sz="800" b="0" i="0" u="none" strike="noStrike" cap="none">
                <a:solidFill>
                  <a:schemeClr val="lt1"/>
                </a:solidFill>
                <a:latin typeface="Calibri"/>
                <a:ea typeface="Calibri"/>
                <a:cs typeface="Calibri"/>
                <a:sym typeface="Calibri"/>
              </a:defRPr>
            </a:lvl3pPr>
            <a:lvl4pPr marL="0" lvl="3" indent="0" algn="l">
              <a:spcBef>
                <a:spcPts val="0"/>
              </a:spcBef>
              <a:buNone/>
              <a:defRPr sz="800" b="0" i="0" u="none" strike="noStrike" cap="none">
                <a:solidFill>
                  <a:schemeClr val="lt1"/>
                </a:solidFill>
                <a:latin typeface="Calibri"/>
                <a:ea typeface="Calibri"/>
                <a:cs typeface="Calibri"/>
                <a:sym typeface="Calibri"/>
              </a:defRPr>
            </a:lvl4pPr>
            <a:lvl5pPr marL="0" lvl="4" indent="0" algn="l">
              <a:spcBef>
                <a:spcPts val="0"/>
              </a:spcBef>
              <a:buNone/>
              <a:defRPr sz="800" b="0" i="0" u="none" strike="noStrike" cap="none">
                <a:solidFill>
                  <a:schemeClr val="lt1"/>
                </a:solidFill>
                <a:latin typeface="Calibri"/>
                <a:ea typeface="Calibri"/>
                <a:cs typeface="Calibri"/>
                <a:sym typeface="Calibri"/>
              </a:defRPr>
            </a:lvl5pPr>
            <a:lvl6pPr marL="0" lvl="5" indent="0" algn="l">
              <a:spcBef>
                <a:spcPts val="0"/>
              </a:spcBef>
              <a:buNone/>
              <a:defRPr sz="800" b="0" i="0" u="none" strike="noStrike" cap="none">
                <a:solidFill>
                  <a:schemeClr val="lt1"/>
                </a:solidFill>
                <a:latin typeface="Calibri"/>
                <a:ea typeface="Calibri"/>
                <a:cs typeface="Calibri"/>
                <a:sym typeface="Calibri"/>
              </a:defRPr>
            </a:lvl6pPr>
            <a:lvl7pPr marL="0" lvl="6" indent="0" algn="l">
              <a:spcBef>
                <a:spcPts val="0"/>
              </a:spcBef>
              <a:buNone/>
              <a:defRPr sz="800" b="0" i="0" u="none" strike="noStrike" cap="none">
                <a:solidFill>
                  <a:schemeClr val="lt1"/>
                </a:solidFill>
                <a:latin typeface="Calibri"/>
                <a:ea typeface="Calibri"/>
                <a:cs typeface="Calibri"/>
                <a:sym typeface="Calibri"/>
              </a:defRPr>
            </a:lvl7pPr>
            <a:lvl8pPr marL="0" lvl="7" indent="0" algn="l">
              <a:spcBef>
                <a:spcPts val="0"/>
              </a:spcBef>
              <a:buNone/>
              <a:defRPr sz="800" b="0" i="0" u="none" strike="noStrike" cap="none">
                <a:solidFill>
                  <a:schemeClr val="lt1"/>
                </a:solidFill>
                <a:latin typeface="Calibri"/>
                <a:ea typeface="Calibri"/>
                <a:cs typeface="Calibri"/>
                <a:sym typeface="Calibri"/>
              </a:defRPr>
            </a:lvl8pPr>
            <a:lvl9pPr marL="0" lvl="8" indent="0" algn="l">
              <a:spcBef>
                <a:spcPts val="0"/>
              </a:spcBef>
              <a:buNone/>
              <a:defRPr sz="800" b="0" i="0" u="none" strike="noStrike" cap="none">
                <a:solidFill>
                  <a:schemeClr val="lt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pPr marL="0" lvl="0" indent="0" algn="l" rtl="0">
                <a:spcBef>
                  <a:spcPts val="0"/>
                </a:spcBef>
                <a:spcAft>
                  <a:spcPts val="0"/>
                </a:spcAft>
                <a:buNone/>
              </a:pPr>
              <a:t>‹#›</a:t>
            </a:fld>
            <a:endParaRPr/>
          </a:p>
        </p:txBody>
      </p:sp>
      <p:sp>
        <p:nvSpPr>
          <p:cNvPr id="58" name="Google Shape;58;p7"/>
          <p:cNvSpPr txBox="1">
            <a:spLocks noGrp="1"/>
          </p:cNvSpPr>
          <p:nvPr>
            <p:ph type="body" idx="4"/>
          </p:nvPr>
        </p:nvSpPr>
        <p:spPr>
          <a:xfrm>
            <a:off x="628650" y="873193"/>
            <a:ext cx="7886700" cy="267632"/>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750"/>
              </a:spcBef>
              <a:spcAft>
                <a:spcPts val="0"/>
              </a:spcAft>
              <a:buSzPts val="1800"/>
              <a:buNone/>
              <a:defRPr sz="1800" b="1" i="1">
                <a:solidFill>
                  <a:srgbClr val="7F7F7F"/>
                </a:solidFill>
              </a:defRPr>
            </a:lvl1pPr>
            <a:lvl2pPr marL="914400" lvl="1" indent="-342900" algn="l">
              <a:lnSpc>
                <a:spcPct val="90000"/>
              </a:lnSpc>
              <a:spcBef>
                <a:spcPts val="375"/>
              </a:spcBef>
              <a:spcAft>
                <a:spcPts val="0"/>
              </a:spcAft>
              <a:buSzPts val="1800"/>
              <a:buChar char="-"/>
              <a:defRPr/>
            </a:lvl2pPr>
            <a:lvl3pPr marL="1371600" lvl="2" indent="-342900" algn="l">
              <a:lnSpc>
                <a:spcPct val="90000"/>
              </a:lnSpc>
              <a:spcBef>
                <a:spcPts val="375"/>
              </a:spcBef>
              <a:spcAft>
                <a:spcPts val="0"/>
              </a:spcAft>
              <a:buSzPts val="1800"/>
              <a:buChar char="•"/>
              <a:defRPr/>
            </a:lvl3pPr>
            <a:lvl4pPr marL="1828800" lvl="3" indent="-342900" algn="l">
              <a:lnSpc>
                <a:spcPct val="90000"/>
              </a:lnSpc>
              <a:spcBef>
                <a:spcPts val="375"/>
              </a:spcBef>
              <a:spcAft>
                <a:spcPts val="0"/>
              </a:spcAft>
              <a:buSzPts val="1800"/>
              <a:buChar char="▪"/>
              <a:defRPr/>
            </a:lvl4pPr>
            <a:lvl5pPr marL="2286000" lvl="4" indent="-342900" algn="l">
              <a:lnSpc>
                <a:spcPct val="90000"/>
              </a:lnSpc>
              <a:spcBef>
                <a:spcPts val="375"/>
              </a:spcBef>
              <a:spcAft>
                <a:spcPts val="0"/>
              </a:spcAft>
              <a:buSzPts val="1800"/>
              <a:buChar char="o"/>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mparison">
  <p:cSld name="Comparison">
    <p:spTree>
      <p:nvGrpSpPr>
        <p:cNvPr id="1" name="Shape 59"/>
        <p:cNvGrpSpPr/>
        <p:nvPr/>
      </p:nvGrpSpPr>
      <p:grpSpPr>
        <a:xfrm>
          <a:off x="0" y="0"/>
          <a:ext cx="0" cy="0"/>
          <a:chOff x="0" y="0"/>
          <a:chExt cx="0" cy="0"/>
        </a:xfrm>
      </p:grpSpPr>
      <p:sp>
        <p:nvSpPr>
          <p:cNvPr id="60" name="Google Shape;60;p8"/>
          <p:cNvSpPr txBox="1">
            <a:spLocks noGrp="1"/>
          </p:cNvSpPr>
          <p:nvPr>
            <p:ph type="title"/>
          </p:nvPr>
        </p:nvSpPr>
        <p:spPr>
          <a:xfrm>
            <a:off x="628650" y="417136"/>
            <a:ext cx="7886700" cy="415002"/>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rgbClr val="0066A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1" name="Google Shape;61;p8"/>
          <p:cNvSpPr txBox="1">
            <a:spLocks noGrp="1"/>
          </p:cNvSpPr>
          <p:nvPr>
            <p:ph type="body" idx="1"/>
          </p:nvPr>
        </p:nvSpPr>
        <p:spPr>
          <a:xfrm>
            <a:off x="4629150" y="2128102"/>
            <a:ext cx="3886200" cy="2085680"/>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750"/>
              </a:spcBef>
              <a:spcAft>
                <a:spcPts val="0"/>
              </a:spcAft>
              <a:buSzPts val="900"/>
              <a:buNone/>
              <a:defRPr sz="900" i="1"/>
            </a:lvl1pPr>
            <a:lvl2pPr marL="914400" lvl="1" indent="-342900" algn="l">
              <a:lnSpc>
                <a:spcPct val="90000"/>
              </a:lnSpc>
              <a:spcBef>
                <a:spcPts val="375"/>
              </a:spcBef>
              <a:spcAft>
                <a:spcPts val="0"/>
              </a:spcAft>
              <a:buSzPts val="1800"/>
              <a:buChar char="-"/>
              <a:defRPr/>
            </a:lvl2pPr>
            <a:lvl3pPr marL="1371600" lvl="2" indent="-342900" algn="l">
              <a:lnSpc>
                <a:spcPct val="90000"/>
              </a:lnSpc>
              <a:spcBef>
                <a:spcPts val="375"/>
              </a:spcBef>
              <a:spcAft>
                <a:spcPts val="0"/>
              </a:spcAft>
              <a:buSzPts val="1800"/>
              <a:buChar char="•"/>
              <a:defRPr/>
            </a:lvl3pPr>
            <a:lvl4pPr marL="1828800" lvl="3" indent="-342900" algn="l">
              <a:lnSpc>
                <a:spcPct val="90000"/>
              </a:lnSpc>
              <a:spcBef>
                <a:spcPts val="375"/>
              </a:spcBef>
              <a:spcAft>
                <a:spcPts val="0"/>
              </a:spcAft>
              <a:buSzPts val="1800"/>
              <a:buChar char="▪"/>
              <a:defRPr/>
            </a:lvl4pPr>
            <a:lvl5pPr marL="2286000" lvl="4" indent="-342900" algn="l">
              <a:lnSpc>
                <a:spcPct val="90000"/>
              </a:lnSpc>
              <a:spcBef>
                <a:spcPts val="375"/>
              </a:spcBef>
              <a:spcAft>
                <a:spcPts val="0"/>
              </a:spcAft>
              <a:buSzPts val="1800"/>
              <a:buChar char="o"/>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62" name="Google Shape;62;p8"/>
          <p:cNvSpPr txBox="1">
            <a:spLocks noGrp="1"/>
          </p:cNvSpPr>
          <p:nvPr>
            <p:ph type="body" idx="2"/>
          </p:nvPr>
        </p:nvSpPr>
        <p:spPr>
          <a:xfrm>
            <a:off x="628650" y="1369219"/>
            <a:ext cx="3886200" cy="2844404"/>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750"/>
              </a:spcBef>
              <a:spcAft>
                <a:spcPts val="0"/>
              </a:spcAft>
              <a:buSzPts val="1800"/>
              <a:buChar char="▸"/>
              <a:defRPr/>
            </a:lvl1pPr>
            <a:lvl2pPr marL="914400" lvl="1" indent="-342900" algn="l">
              <a:lnSpc>
                <a:spcPct val="90000"/>
              </a:lnSpc>
              <a:spcBef>
                <a:spcPts val="375"/>
              </a:spcBef>
              <a:spcAft>
                <a:spcPts val="0"/>
              </a:spcAft>
              <a:buSzPts val="1800"/>
              <a:buChar char="-"/>
              <a:defRPr/>
            </a:lvl2pPr>
            <a:lvl3pPr marL="1371600" lvl="2" indent="-342900" algn="l">
              <a:lnSpc>
                <a:spcPct val="90000"/>
              </a:lnSpc>
              <a:spcBef>
                <a:spcPts val="375"/>
              </a:spcBef>
              <a:spcAft>
                <a:spcPts val="0"/>
              </a:spcAft>
              <a:buSzPts val="1800"/>
              <a:buChar char="•"/>
              <a:defRPr/>
            </a:lvl3pPr>
            <a:lvl4pPr marL="1828800" lvl="3" indent="-342900" algn="l">
              <a:lnSpc>
                <a:spcPct val="90000"/>
              </a:lnSpc>
              <a:spcBef>
                <a:spcPts val="375"/>
              </a:spcBef>
              <a:spcAft>
                <a:spcPts val="0"/>
              </a:spcAft>
              <a:buSzPts val="1800"/>
              <a:buChar char="▪"/>
              <a:defRPr/>
            </a:lvl4pPr>
            <a:lvl5pPr marL="2286000" lvl="4" indent="-342900" algn="l">
              <a:lnSpc>
                <a:spcPct val="90000"/>
              </a:lnSpc>
              <a:spcBef>
                <a:spcPts val="375"/>
              </a:spcBef>
              <a:spcAft>
                <a:spcPts val="0"/>
              </a:spcAft>
              <a:buSzPts val="1800"/>
              <a:buChar char="o"/>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63" name="Google Shape;63;p8"/>
          <p:cNvSpPr txBox="1">
            <a:spLocks noGrp="1"/>
          </p:cNvSpPr>
          <p:nvPr>
            <p:ph type="body" idx="3"/>
          </p:nvPr>
        </p:nvSpPr>
        <p:spPr>
          <a:xfrm>
            <a:off x="4629150" y="1369219"/>
            <a:ext cx="3886200" cy="758882"/>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750"/>
              </a:spcBef>
              <a:spcAft>
                <a:spcPts val="0"/>
              </a:spcAft>
              <a:buSzPts val="1500"/>
              <a:buNone/>
              <a:defRPr sz="1500"/>
            </a:lvl1pPr>
            <a:lvl2pPr marL="914400" lvl="1" indent="-314325" algn="l">
              <a:lnSpc>
                <a:spcPct val="90000"/>
              </a:lnSpc>
              <a:spcBef>
                <a:spcPts val="375"/>
              </a:spcBef>
              <a:spcAft>
                <a:spcPts val="0"/>
              </a:spcAft>
              <a:buSzPts val="1350"/>
              <a:buChar char="-"/>
              <a:defRPr sz="1350"/>
            </a:lvl2pPr>
            <a:lvl3pPr marL="1371600" lvl="2" indent="-314325" algn="l">
              <a:lnSpc>
                <a:spcPct val="90000"/>
              </a:lnSpc>
              <a:spcBef>
                <a:spcPts val="375"/>
              </a:spcBef>
              <a:spcAft>
                <a:spcPts val="0"/>
              </a:spcAft>
              <a:buSzPts val="1350"/>
              <a:buChar char="•"/>
              <a:defRPr sz="1350"/>
            </a:lvl3pPr>
            <a:lvl4pPr marL="1828800" lvl="3" indent="-314325" algn="l">
              <a:lnSpc>
                <a:spcPct val="90000"/>
              </a:lnSpc>
              <a:spcBef>
                <a:spcPts val="375"/>
              </a:spcBef>
              <a:spcAft>
                <a:spcPts val="0"/>
              </a:spcAft>
              <a:buSzPts val="1350"/>
              <a:buChar char="▪"/>
              <a:defRPr sz="1350"/>
            </a:lvl4pPr>
            <a:lvl5pPr marL="2286000" lvl="4" indent="-314325" algn="l">
              <a:lnSpc>
                <a:spcPct val="90000"/>
              </a:lnSpc>
              <a:spcBef>
                <a:spcPts val="375"/>
              </a:spcBef>
              <a:spcAft>
                <a:spcPts val="0"/>
              </a:spcAft>
              <a:buSzPts val="1350"/>
              <a:buChar char="o"/>
              <a:defRPr sz="1350"/>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64" name="Google Shape;64;p8"/>
          <p:cNvSpPr txBox="1">
            <a:spLocks noGrp="1"/>
          </p:cNvSpPr>
          <p:nvPr>
            <p:ph type="sldNum" idx="12"/>
          </p:nvPr>
        </p:nvSpPr>
        <p:spPr>
          <a:xfrm>
            <a:off x="139416" y="4726364"/>
            <a:ext cx="425532" cy="333512"/>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sz="800" b="0" i="0" u="none" strike="noStrike" cap="none">
                <a:solidFill>
                  <a:schemeClr val="lt1"/>
                </a:solidFill>
                <a:latin typeface="Calibri"/>
                <a:ea typeface="Calibri"/>
                <a:cs typeface="Calibri"/>
                <a:sym typeface="Calibri"/>
              </a:defRPr>
            </a:lvl1pPr>
            <a:lvl2pPr marL="0" lvl="1" indent="0" algn="l">
              <a:spcBef>
                <a:spcPts val="0"/>
              </a:spcBef>
              <a:buNone/>
              <a:defRPr sz="800" b="0" i="0" u="none" strike="noStrike" cap="none">
                <a:solidFill>
                  <a:schemeClr val="lt1"/>
                </a:solidFill>
                <a:latin typeface="Calibri"/>
                <a:ea typeface="Calibri"/>
                <a:cs typeface="Calibri"/>
                <a:sym typeface="Calibri"/>
              </a:defRPr>
            </a:lvl2pPr>
            <a:lvl3pPr marL="0" lvl="2" indent="0" algn="l">
              <a:spcBef>
                <a:spcPts val="0"/>
              </a:spcBef>
              <a:buNone/>
              <a:defRPr sz="800" b="0" i="0" u="none" strike="noStrike" cap="none">
                <a:solidFill>
                  <a:schemeClr val="lt1"/>
                </a:solidFill>
                <a:latin typeface="Calibri"/>
                <a:ea typeface="Calibri"/>
                <a:cs typeface="Calibri"/>
                <a:sym typeface="Calibri"/>
              </a:defRPr>
            </a:lvl3pPr>
            <a:lvl4pPr marL="0" lvl="3" indent="0" algn="l">
              <a:spcBef>
                <a:spcPts val="0"/>
              </a:spcBef>
              <a:buNone/>
              <a:defRPr sz="800" b="0" i="0" u="none" strike="noStrike" cap="none">
                <a:solidFill>
                  <a:schemeClr val="lt1"/>
                </a:solidFill>
                <a:latin typeface="Calibri"/>
                <a:ea typeface="Calibri"/>
                <a:cs typeface="Calibri"/>
                <a:sym typeface="Calibri"/>
              </a:defRPr>
            </a:lvl4pPr>
            <a:lvl5pPr marL="0" lvl="4" indent="0" algn="l">
              <a:spcBef>
                <a:spcPts val="0"/>
              </a:spcBef>
              <a:buNone/>
              <a:defRPr sz="800" b="0" i="0" u="none" strike="noStrike" cap="none">
                <a:solidFill>
                  <a:schemeClr val="lt1"/>
                </a:solidFill>
                <a:latin typeface="Calibri"/>
                <a:ea typeface="Calibri"/>
                <a:cs typeface="Calibri"/>
                <a:sym typeface="Calibri"/>
              </a:defRPr>
            </a:lvl5pPr>
            <a:lvl6pPr marL="0" lvl="5" indent="0" algn="l">
              <a:spcBef>
                <a:spcPts val="0"/>
              </a:spcBef>
              <a:buNone/>
              <a:defRPr sz="800" b="0" i="0" u="none" strike="noStrike" cap="none">
                <a:solidFill>
                  <a:schemeClr val="lt1"/>
                </a:solidFill>
                <a:latin typeface="Calibri"/>
                <a:ea typeface="Calibri"/>
                <a:cs typeface="Calibri"/>
                <a:sym typeface="Calibri"/>
              </a:defRPr>
            </a:lvl6pPr>
            <a:lvl7pPr marL="0" lvl="6" indent="0" algn="l">
              <a:spcBef>
                <a:spcPts val="0"/>
              </a:spcBef>
              <a:buNone/>
              <a:defRPr sz="800" b="0" i="0" u="none" strike="noStrike" cap="none">
                <a:solidFill>
                  <a:schemeClr val="lt1"/>
                </a:solidFill>
                <a:latin typeface="Calibri"/>
                <a:ea typeface="Calibri"/>
                <a:cs typeface="Calibri"/>
                <a:sym typeface="Calibri"/>
              </a:defRPr>
            </a:lvl7pPr>
            <a:lvl8pPr marL="0" lvl="7" indent="0" algn="l">
              <a:spcBef>
                <a:spcPts val="0"/>
              </a:spcBef>
              <a:buNone/>
              <a:defRPr sz="800" b="0" i="0" u="none" strike="noStrike" cap="none">
                <a:solidFill>
                  <a:schemeClr val="lt1"/>
                </a:solidFill>
                <a:latin typeface="Calibri"/>
                <a:ea typeface="Calibri"/>
                <a:cs typeface="Calibri"/>
                <a:sym typeface="Calibri"/>
              </a:defRPr>
            </a:lvl8pPr>
            <a:lvl9pPr marL="0" lvl="8" indent="0" algn="l">
              <a:spcBef>
                <a:spcPts val="0"/>
              </a:spcBef>
              <a:buNone/>
              <a:defRPr sz="800" b="0" i="0" u="none" strike="noStrike" cap="none">
                <a:solidFill>
                  <a:schemeClr val="lt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pPr marL="0" lvl="0" indent="0" algn="l" rtl="0">
                <a:spcBef>
                  <a:spcPts val="0"/>
                </a:spcBef>
                <a:spcAft>
                  <a:spcPts val="0"/>
                </a:spcAft>
                <a:buNone/>
              </a:pPr>
              <a:t>‹#›</a:t>
            </a:fld>
            <a:endParaRPr/>
          </a:p>
        </p:txBody>
      </p:sp>
      <p:sp>
        <p:nvSpPr>
          <p:cNvPr id="65" name="Google Shape;65;p8"/>
          <p:cNvSpPr txBox="1">
            <a:spLocks noGrp="1"/>
          </p:cNvSpPr>
          <p:nvPr>
            <p:ph type="body" idx="4"/>
          </p:nvPr>
        </p:nvSpPr>
        <p:spPr>
          <a:xfrm>
            <a:off x="628650" y="873193"/>
            <a:ext cx="7886700" cy="267632"/>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750"/>
              </a:spcBef>
              <a:spcAft>
                <a:spcPts val="0"/>
              </a:spcAft>
              <a:buSzPts val="1800"/>
              <a:buNone/>
              <a:defRPr sz="1800" b="1" i="1">
                <a:solidFill>
                  <a:srgbClr val="7F7F7F"/>
                </a:solidFill>
              </a:defRPr>
            </a:lvl1pPr>
            <a:lvl2pPr marL="914400" lvl="1" indent="-342900" algn="l">
              <a:lnSpc>
                <a:spcPct val="90000"/>
              </a:lnSpc>
              <a:spcBef>
                <a:spcPts val="375"/>
              </a:spcBef>
              <a:spcAft>
                <a:spcPts val="0"/>
              </a:spcAft>
              <a:buSzPts val="1800"/>
              <a:buChar char="-"/>
              <a:defRPr/>
            </a:lvl2pPr>
            <a:lvl3pPr marL="1371600" lvl="2" indent="-342900" algn="l">
              <a:lnSpc>
                <a:spcPct val="90000"/>
              </a:lnSpc>
              <a:spcBef>
                <a:spcPts val="375"/>
              </a:spcBef>
              <a:spcAft>
                <a:spcPts val="0"/>
              </a:spcAft>
              <a:buSzPts val="1800"/>
              <a:buChar char="•"/>
              <a:defRPr/>
            </a:lvl3pPr>
            <a:lvl4pPr marL="1828800" lvl="3" indent="-342900" algn="l">
              <a:lnSpc>
                <a:spcPct val="90000"/>
              </a:lnSpc>
              <a:spcBef>
                <a:spcPts val="375"/>
              </a:spcBef>
              <a:spcAft>
                <a:spcPts val="0"/>
              </a:spcAft>
              <a:buSzPts val="1800"/>
              <a:buChar char="▪"/>
              <a:defRPr/>
            </a:lvl4pPr>
            <a:lvl5pPr marL="2286000" lvl="4" indent="-342900" algn="l">
              <a:lnSpc>
                <a:spcPct val="90000"/>
              </a:lnSpc>
              <a:spcBef>
                <a:spcPts val="375"/>
              </a:spcBef>
              <a:spcAft>
                <a:spcPts val="0"/>
              </a:spcAft>
              <a:buSzPts val="1800"/>
              <a:buChar char="o"/>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Text, Bullets">
  <p:cSld name="Content, Text, Bullets">
    <p:spTree>
      <p:nvGrpSpPr>
        <p:cNvPr id="1" name="Shape 66"/>
        <p:cNvGrpSpPr/>
        <p:nvPr/>
      </p:nvGrpSpPr>
      <p:grpSpPr>
        <a:xfrm>
          <a:off x="0" y="0"/>
          <a:ext cx="0" cy="0"/>
          <a:chOff x="0" y="0"/>
          <a:chExt cx="0" cy="0"/>
        </a:xfrm>
      </p:grpSpPr>
      <p:sp>
        <p:nvSpPr>
          <p:cNvPr id="67" name="Google Shape;67;p9"/>
          <p:cNvSpPr txBox="1">
            <a:spLocks noGrp="1"/>
          </p:cNvSpPr>
          <p:nvPr>
            <p:ph type="title"/>
          </p:nvPr>
        </p:nvSpPr>
        <p:spPr>
          <a:xfrm>
            <a:off x="628650" y="417136"/>
            <a:ext cx="7886700" cy="415002"/>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rgbClr val="0066A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8" name="Google Shape;68;p9"/>
          <p:cNvSpPr txBox="1">
            <a:spLocks noGrp="1"/>
          </p:cNvSpPr>
          <p:nvPr>
            <p:ph type="body" idx="1"/>
          </p:nvPr>
        </p:nvSpPr>
        <p:spPr>
          <a:xfrm>
            <a:off x="628650" y="1361923"/>
            <a:ext cx="3886200" cy="2851699"/>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750"/>
              </a:spcBef>
              <a:spcAft>
                <a:spcPts val="0"/>
              </a:spcAft>
              <a:buSzPts val="900"/>
              <a:buNone/>
              <a:defRPr sz="900" i="1"/>
            </a:lvl1pPr>
            <a:lvl2pPr marL="914400" lvl="1" indent="-342900" algn="l">
              <a:lnSpc>
                <a:spcPct val="90000"/>
              </a:lnSpc>
              <a:spcBef>
                <a:spcPts val="375"/>
              </a:spcBef>
              <a:spcAft>
                <a:spcPts val="0"/>
              </a:spcAft>
              <a:buSzPts val="1800"/>
              <a:buChar char="-"/>
              <a:defRPr/>
            </a:lvl2pPr>
            <a:lvl3pPr marL="1371600" lvl="2" indent="-342900" algn="l">
              <a:lnSpc>
                <a:spcPct val="90000"/>
              </a:lnSpc>
              <a:spcBef>
                <a:spcPts val="375"/>
              </a:spcBef>
              <a:spcAft>
                <a:spcPts val="0"/>
              </a:spcAft>
              <a:buSzPts val="1800"/>
              <a:buChar char="•"/>
              <a:defRPr/>
            </a:lvl3pPr>
            <a:lvl4pPr marL="1828800" lvl="3" indent="-342900" algn="l">
              <a:lnSpc>
                <a:spcPct val="90000"/>
              </a:lnSpc>
              <a:spcBef>
                <a:spcPts val="375"/>
              </a:spcBef>
              <a:spcAft>
                <a:spcPts val="0"/>
              </a:spcAft>
              <a:buSzPts val="1800"/>
              <a:buChar char="▪"/>
              <a:defRPr/>
            </a:lvl4pPr>
            <a:lvl5pPr marL="2286000" lvl="4" indent="-342900" algn="l">
              <a:lnSpc>
                <a:spcPct val="90000"/>
              </a:lnSpc>
              <a:spcBef>
                <a:spcPts val="375"/>
              </a:spcBef>
              <a:spcAft>
                <a:spcPts val="0"/>
              </a:spcAft>
              <a:buSzPts val="1800"/>
              <a:buChar char="o"/>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69" name="Google Shape;69;p9"/>
          <p:cNvSpPr txBox="1">
            <a:spLocks noGrp="1"/>
          </p:cNvSpPr>
          <p:nvPr>
            <p:ph type="body" idx="2"/>
          </p:nvPr>
        </p:nvSpPr>
        <p:spPr>
          <a:xfrm>
            <a:off x="4629150" y="2128101"/>
            <a:ext cx="3886200" cy="2085521"/>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750"/>
              </a:spcBef>
              <a:spcAft>
                <a:spcPts val="0"/>
              </a:spcAft>
              <a:buSzPts val="1800"/>
              <a:buChar char="▸"/>
              <a:defRPr/>
            </a:lvl1pPr>
            <a:lvl2pPr marL="914400" lvl="1" indent="-342900" algn="l">
              <a:lnSpc>
                <a:spcPct val="90000"/>
              </a:lnSpc>
              <a:spcBef>
                <a:spcPts val="375"/>
              </a:spcBef>
              <a:spcAft>
                <a:spcPts val="0"/>
              </a:spcAft>
              <a:buSzPts val="1800"/>
              <a:buChar char="-"/>
              <a:defRPr/>
            </a:lvl2pPr>
            <a:lvl3pPr marL="1371600" lvl="2" indent="-342900" algn="l">
              <a:lnSpc>
                <a:spcPct val="90000"/>
              </a:lnSpc>
              <a:spcBef>
                <a:spcPts val="375"/>
              </a:spcBef>
              <a:spcAft>
                <a:spcPts val="0"/>
              </a:spcAft>
              <a:buSzPts val="1800"/>
              <a:buChar char="•"/>
              <a:defRPr/>
            </a:lvl3pPr>
            <a:lvl4pPr marL="1828800" lvl="3" indent="-342900" algn="l">
              <a:lnSpc>
                <a:spcPct val="90000"/>
              </a:lnSpc>
              <a:spcBef>
                <a:spcPts val="375"/>
              </a:spcBef>
              <a:spcAft>
                <a:spcPts val="0"/>
              </a:spcAft>
              <a:buSzPts val="1800"/>
              <a:buChar char="▪"/>
              <a:defRPr/>
            </a:lvl4pPr>
            <a:lvl5pPr marL="2286000" lvl="4" indent="-342900" algn="l">
              <a:lnSpc>
                <a:spcPct val="90000"/>
              </a:lnSpc>
              <a:spcBef>
                <a:spcPts val="375"/>
              </a:spcBef>
              <a:spcAft>
                <a:spcPts val="0"/>
              </a:spcAft>
              <a:buSzPts val="1800"/>
              <a:buChar char="o"/>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70" name="Google Shape;70;p9"/>
          <p:cNvSpPr txBox="1">
            <a:spLocks noGrp="1"/>
          </p:cNvSpPr>
          <p:nvPr>
            <p:ph type="body" idx="3"/>
          </p:nvPr>
        </p:nvSpPr>
        <p:spPr>
          <a:xfrm>
            <a:off x="4629150" y="1369219"/>
            <a:ext cx="3886200" cy="758882"/>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750"/>
              </a:spcBef>
              <a:spcAft>
                <a:spcPts val="0"/>
              </a:spcAft>
              <a:buSzPts val="1500"/>
              <a:buNone/>
              <a:defRPr sz="1500"/>
            </a:lvl1pPr>
            <a:lvl2pPr marL="914400" lvl="1" indent="-314325" algn="l">
              <a:lnSpc>
                <a:spcPct val="90000"/>
              </a:lnSpc>
              <a:spcBef>
                <a:spcPts val="375"/>
              </a:spcBef>
              <a:spcAft>
                <a:spcPts val="0"/>
              </a:spcAft>
              <a:buSzPts val="1350"/>
              <a:buChar char="-"/>
              <a:defRPr sz="1350"/>
            </a:lvl2pPr>
            <a:lvl3pPr marL="1371600" lvl="2" indent="-314325" algn="l">
              <a:lnSpc>
                <a:spcPct val="90000"/>
              </a:lnSpc>
              <a:spcBef>
                <a:spcPts val="375"/>
              </a:spcBef>
              <a:spcAft>
                <a:spcPts val="0"/>
              </a:spcAft>
              <a:buSzPts val="1350"/>
              <a:buChar char="•"/>
              <a:defRPr sz="1350"/>
            </a:lvl3pPr>
            <a:lvl4pPr marL="1828800" lvl="3" indent="-314325" algn="l">
              <a:lnSpc>
                <a:spcPct val="90000"/>
              </a:lnSpc>
              <a:spcBef>
                <a:spcPts val="375"/>
              </a:spcBef>
              <a:spcAft>
                <a:spcPts val="0"/>
              </a:spcAft>
              <a:buSzPts val="1350"/>
              <a:buChar char="▪"/>
              <a:defRPr sz="1350"/>
            </a:lvl4pPr>
            <a:lvl5pPr marL="2286000" lvl="4" indent="-314325" algn="l">
              <a:lnSpc>
                <a:spcPct val="90000"/>
              </a:lnSpc>
              <a:spcBef>
                <a:spcPts val="375"/>
              </a:spcBef>
              <a:spcAft>
                <a:spcPts val="0"/>
              </a:spcAft>
              <a:buSzPts val="1350"/>
              <a:buChar char="o"/>
              <a:defRPr sz="1350"/>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71" name="Google Shape;71;p9"/>
          <p:cNvSpPr txBox="1">
            <a:spLocks noGrp="1"/>
          </p:cNvSpPr>
          <p:nvPr>
            <p:ph type="sldNum" idx="12"/>
          </p:nvPr>
        </p:nvSpPr>
        <p:spPr>
          <a:xfrm>
            <a:off x="139416" y="4726364"/>
            <a:ext cx="425532" cy="333512"/>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sz="800" b="0" i="0" u="none" strike="noStrike" cap="none">
                <a:solidFill>
                  <a:schemeClr val="lt1"/>
                </a:solidFill>
                <a:latin typeface="Calibri"/>
                <a:ea typeface="Calibri"/>
                <a:cs typeface="Calibri"/>
                <a:sym typeface="Calibri"/>
              </a:defRPr>
            </a:lvl1pPr>
            <a:lvl2pPr marL="0" lvl="1" indent="0" algn="l">
              <a:spcBef>
                <a:spcPts val="0"/>
              </a:spcBef>
              <a:buNone/>
              <a:defRPr sz="800" b="0" i="0" u="none" strike="noStrike" cap="none">
                <a:solidFill>
                  <a:schemeClr val="lt1"/>
                </a:solidFill>
                <a:latin typeface="Calibri"/>
                <a:ea typeface="Calibri"/>
                <a:cs typeface="Calibri"/>
                <a:sym typeface="Calibri"/>
              </a:defRPr>
            </a:lvl2pPr>
            <a:lvl3pPr marL="0" lvl="2" indent="0" algn="l">
              <a:spcBef>
                <a:spcPts val="0"/>
              </a:spcBef>
              <a:buNone/>
              <a:defRPr sz="800" b="0" i="0" u="none" strike="noStrike" cap="none">
                <a:solidFill>
                  <a:schemeClr val="lt1"/>
                </a:solidFill>
                <a:latin typeface="Calibri"/>
                <a:ea typeface="Calibri"/>
                <a:cs typeface="Calibri"/>
                <a:sym typeface="Calibri"/>
              </a:defRPr>
            </a:lvl3pPr>
            <a:lvl4pPr marL="0" lvl="3" indent="0" algn="l">
              <a:spcBef>
                <a:spcPts val="0"/>
              </a:spcBef>
              <a:buNone/>
              <a:defRPr sz="800" b="0" i="0" u="none" strike="noStrike" cap="none">
                <a:solidFill>
                  <a:schemeClr val="lt1"/>
                </a:solidFill>
                <a:latin typeface="Calibri"/>
                <a:ea typeface="Calibri"/>
                <a:cs typeface="Calibri"/>
                <a:sym typeface="Calibri"/>
              </a:defRPr>
            </a:lvl4pPr>
            <a:lvl5pPr marL="0" lvl="4" indent="0" algn="l">
              <a:spcBef>
                <a:spcPts val="0"/>
              </a:spcBef>
              <a:buNone/>
              <a:defRPr sz="800" b="0" i="0" u="none" strike="noStrike" cap="none">
                <a:solidFill>
                  <a:schemeClr val="lt1"/>
                </a:solidFill>
                <a:latin typeface="Calibri"/>
                <a:ea typeface="Calibri"/>
                <a:cs typeface="Calibri"/>
                <a:sym typeface="Calibri"/>
              </a:defRPr>
            </a:lvl5pPr>
            <a:lvl6pPr marL="0" lvl="5" indent="0" algn="l">
              <a:spcBef>
                <a:spcPts val="0"/>
              </a:spcBef>
              <a:buNone/>
              <a:defRPr sz="800" b="0" i="0" u="none" strike="noStrike" cap="none">
                <a:solidFill>
                  <a:schemeClr val="lt1"/>
                </a:solidFill>
                <a:latin typeface="Calibri"/>
                <a:ea typeface="Calibri"/>
                <a:cs typeface="Calibri"/>
                <a:sym typeface="Calibri"/>
              </a:defRPr>
            </a:lvl6pPr>
            <a:lvl7pPr marL="0" lvl="6" indent="0" algn="l">
              <a:spcBef>
                <a:spcPts val="0"/>
              </a:spcBef>
              <a:buNone/>
              <a:defRPr sz="800" b="0" i="0" u="none" strike="noStrike" cap="none">
                <a:solidFill>
                  <a:schemeClr val="lt1"/>
                </a:solidFill>
                <a:latin typeface="Calibri"/>
                <a:ea typeface="Calibri"/>
                <a:cs typeface="Calibri"/>
                <a:sym typeface="Calibri"/>
              </a:defRPr>
            </a:lvl7pPr>
            <a:lvl8pPr marL="0" lvl="7" indent="0" algn="l">
              <a:spcBef>
                <a:spcPts val="0"/>
              </a:spcBef>
              <a:buNone/>
              <a:defRPr sz="800" b="0" i="0" u="none" strike="noStrike" cap="none">
                <a:solidFill>
                  <a:schemeClr val="lt1"/>
                </a:solidFill>
                <a:latin typeface="Calibri"/>
                <a:ea typeface="Calibri"/>
                <a:cs typeface="Calibri"/>
                <a:sym typeface="Calibri"/>
              </a:defRPr>
            </a:lvl8pPr>
            <a:lvl9pPr marL="0" lvl="8" indent="0" algn="l">
              <a:spcBef>
                <a:spcPts val="0"/>
              </a:spcBef>
              <a:buNone/>
              <a:defRPr sz="800" b="0" i="0" u="none" strike="noStrike" cap="none">
                <a:solidFill>
                  <a:schemeClr val="lt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pPr marL="0" lvl="0" indent="0" algn="l" rtl="0">
                <a:spcBef>
                  <a:spcPts val="0"/>
                </a:spcBef>
                <a:spcAft>
                  <a:spcPts val="0"/>
                </a:spcAft>
                <a:buNone/>
              </a:pPr>
              <a:t>‹#›</a:t>
            </a:fld>
            <a:endParaRPr/>
          </a:p>
        </p:txBody>
      </p:sp>
      <p:sp>
        <p:nvSpPr>
          <p:cNvPr id="72" name="Google Shape;72;p9"/>
          <p:cNvSpPr txBox="1">
            <a:spLocks noGrp="1"/>
          </p:cNvSpPr>
          <p:nvPr>
            <p:ph type="body" idx="4"/>
          </p:nvPr>
        </p:nvSpPr>
        <p:spPr>
          <a:xfrm>
            <a:off x="628650" y="873193"/>
            <a:ext cx="7886700" cy="267632"/>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750"/>
              </a:spcBef>
              <a:spcAft>
                <a:spcPts val="0"/>
              </a:spcAft>
              <a:buSzPts val="1800"/>
              <a:buNone/>
              <a:defRPr sz="1800" b="1" i="1">
                <a:solidFill>
                  <a:srgbClr val="7F7F7F"/>
                </a:solidFill>
              </a:defRPr>
            </a:lvl1pPr>
            <a:lvl2pPr marL="914400" lvl="1" indent="-342900" algn="l">
              <a:lnSpc>
                <a:spcPct val="90000"/>
              </a:lnSpc>
              <a:spcBef>
                <a:spcPts val="375"/>
              </a:spcBef>
              <a:spcAft>
                <a:spcPts val="0"/>
              </a:spcAft>
              <a:buSzPts val="1800"/>
              <a:buChar char="-"/>
              <a:defRPr/>
            </a:lvl2pPr>
            <a:lvl3pPr marL="1371600" lvl="2" indent="-342900" algn="l">
              <a:lnSpc>
                <a:spcPct val="90000"/>
              </a:lnSpc>
              <a:spcBef>
                <a:spcPts val="375"/>
              </a:spcBef>
              <a:spcAft>
                <a:spcPts val="0"/>
              </a:spcAft>
              <a:buSzPts val="1800"/>
              <a:buChar char="•"/>
              <a:defRPr/>
            </a:lvl3pPr>
            <a:lvl4pPr marL="1828800" lvl="3" indent="-342900" algn="l">
              <a:lnSpc>
                <a:spcPct val="90000"/>
              </a:lnSpc>
              <a:spcBef>
                <a:spcPts val="375"/>
              </a:spcBef>
              <a:spcAft>
                <a:spcPts val="0"/>
              </a:spcAft>
              <a:buSzPts val="1800"/>
              <a:buChar char="▪"/>
              <a:defRPr/>
            </a:lvl4pPr>
            <a:lvl5pPr marL="2286000" lvl="4" indent="-342900" algn="l">
              <a:lnSpc>
                <a:spcPct val="90000"/>
              </a:lnSpc>
              <a:spcBef>
                <a:spcPts val="375"/>
              </a:spcBef>
              <a:spcAft>
                <a:spcPts val="0"/>
              </a:spcAft>
              <a:buSzPts val="1800"/>
              <a:buChar char="o"/>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hree Content">
  <p:cSld name="Three Content">
    <p:spTree>
      <p:nvGrpSpPr>
        <p:cNvPr id="1" name="Shape 73"/>
        <p:cNvGrpSpPr/>
        <p:nvPr/>
      </p:nvGrpSpPr>
      <p:grpSpPr>
        <a:xfrm>
          <a:off x="0" y="0"/>
          <a:ext cx="0" cy="0"/>
          <a:chOff x="0" y="0"/>
          <a:chExt cx="0" cy="0"/>
        </a:xfrm>
      </p:grpSpPr>
      <p:sp>
        <p:nvSpPr>
          <p:cNvPr id="74" name="Google Shape;74;p10"/>
          <p:cNvSpPr txBox="1">
            <a:spLocks noGrp="1"/>
          </p:cNvSpPr>
          <p:nvPr>
            <p:ph type="title"/>
          </p:nvPr>
        </p:nvSpPr>
        <p:spPr>
          <a:xfrm>
            <a:off x="628650" y="417136"/>
            <a:ext cx="7886700" cy="415002"/>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rgbClr val="0066A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5" name="Google Shape;75;p10"/>
          <p:cNvSpPr txBox="1">
            <a:spLocks noGrp="1"/>
          </p:cNvSpPr>
          <p:nvPr>
            <p:ph type="body" idx="1"/>
          </p:nvPr>
        </p:nvSpPr>
        <p:spPr>
          <a:xfrm>
            <a:off x="4629150" y="2855320"/>
            <a:ext cx="3886200" cy="1358461"/>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750"/>
              </a:spcBef>
              <a:spcAft>
                <a:spcPts val="0"/>
              </a:spcAft>
              <a:buSzPts val="900"/>
              <a:buNone/>
              <a:defRPr sz="900" i="1"/>
            </a:lvl1pPr>
            <a:lvl2pPr marL="914400" lvl="1" indent="-342900" algn="l">
              <a:lnSpc>
                <a:spcPct val="90000"/>
              </a:lnSpc>
              <a:spcBef>
                <a:spcPts val="375"/>
              </a:spcBef>
              <a:spcAft>
                <a:spcPts val="0"/>
              </a:spcAft>
              <a:buSzPts val="1800"/>
              <a:buChar char="-"/>
              <a:defRPr/>
            </a:lvl2pPr>
            <a:lvl3pPr marL="1371600" lvl="2" indent="-342900" algn="l">
              <a:lnSpc>
                <a:spcPct val="90000"/>
              </a:lnSpc>
              <a:spcBef>
                <a:spcPts val="375"/>
              </a:spcBef>
              <a:spcAft>
                <a:spcPts val="0"/>
              </a:spcAft>
              <a:buSzPts val="1800"/>
              <a:buChar char="•"/>
              <a:defRPr/>
            </a:lvl3pPr>
            <a:lvl4pPr marL="1828800" lvl="3" indent="-342900" algn="l">
              <a:lnSpc>
                <a:spcPct val="90000"/>
              </a:lnSpc>
              <a:spcBef>
                <a:spcPts val="375"/>
              </a:spcBef>
              <a:spcAft>
                <a:spcPts val="0"/>
              </a:spcAft>
              <a:buSzPts val="1800"/>
              <a:buChar char="▪"/>
              <a:defRPr/>
            </a:lvl4pPr>
            <a:lvl5pPr marL="2286000" lvl="4" indent="-342900" algn="l">
              <a:lnSpc>
                <a:spcPct val="90000"/>
              </a:lnSpc>
              <a:spcBef>
                <a:spcPts val="375"/>
              </a:spcBef>
              <a:spcAft>
                <a:spcPts val="0"/>
              </a:spcAft>
              <a:buSzPts val="1800"/>
              <a:buChar char="o"/>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76" name="Google Shape;76;p10"/>
          <p:cNvSpPr txBox="1">
            <a:spLocks noGrp="1"/>
          </p:cNvSpPr>
          <p:nvPr>
            <p:ph type="body" idx="2"/>
          </p:nvPr>
        </p:nvSpPr>
        <p:spPr>
          <a:xfrm>
            <a:off x="628650" y="1369219"/>
            <a:ext cx="3886200" cy="1375021"/>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750"/>
              </a:spcBef>
              <a:spcAft>
                <a:spcPts val="0"/>
              </a:spcAft>
              <a:buSzPts val="1800"/>
              <a:buChar char="▸"/>
              <a:defRPr/>
            </a:lvl1pPr>
            <a:lvl2pPr marL="914400" lvl="1" indent="-342900" algn="l">
              <a:lnSpc>
                <a:spcPct val="90000"/>
              </a:lnSpc>
              <a:spcBef>
                <a:spcPts val="375"/>
              </a:spcBef>
              <a:spcAft>
                <a:spcPts val="0"/>
              </a:spcAft>
              <a:buSzPts val="1800"/>
              <a:buChar char="-"/>
              <a:defRPr/>
            </a:lvl2pPr>
            <a:lvl3pPr marL="1371600" lvl="2" indent="-342900" algn="l">
              <a:lnSpc>
                <a:spcPct val="90000"/>
              </a:lnSpc>
              <a:spcBef>
                <a:spcPts val="375"/>
              </a:spcBef>
              <a:spcAft>
                <a:spcPts val="0"/>
              </a:spcAft>
              <a:buSzPts val="1800"/>
              <a:buChar char="•"/>
              <a:defRPr/>
            </a:lvl3pPr>
            <a:lvl4pPr marL="1828800" lvl="3" indent="-342900" algn="l">
              <a:lnSpc>
                <a:spcPct val="90000"/>
              </a:lnSpc>
              <a:spcBef>
                <a:spcPts val="375"/>
              </a:spcBef>
              <a:spcAft>
                <a:spcPts val="0"/>
              </a:spcAft>
              <a:buSzPts val="1800"/>
              <a:buChar char="▪"/>
              <a:defRPr/>
            </a:lvl4pPr>
            <a:lvl5pPr marL="2286000" lvl="4" indent="-342900" algn="l">
              <a:lnSpc>
                <a:spcPct val="90000"/>
              </a:lnSpc>
              <a:spcBef>
                <a:spcPts val="375"/>
              </a:spcBef>
              <a:spcAft>
                <a:spcPts val="0"/>
              </a:spcAft>
              <a:buSzPts val="1800"/>
              <a:buChar char="o"/>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77" name="Google Shape;77;p10"/>
          <p:cNvSpPr txBox="1">
            <a:spLocks noGrp="1"/>
          </p:cNvSpPr>
          <p:nvPr>
            <p:ph type="body" idx="3"/>
          </p:nvPr>
        </p:nvSpPr>
        <p:spPr>
          <a:xfrm>
            <a:off x="4629150" y="1385779"/>
            <a:ext cx="3886200" cy="1358461"/>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750"/>
              </a:spcBef>
              <a:spcAft>
                <a:spcPts val="0"/>
              </a:spcAft>
              <a:buSzPts val="900"/>
              <a:buNone/>
              <a:defRPr sz="900" i="1"/>
            </a:lvl1pPr>
            <a:lvl2pPr marL="914400" lvl="1" indent="-342900" algn="l">
              <a:lnSpc>
                <a:spcPct val="90000"/>
              </a:lnSpc>
              <a:spcBef>
                <a:spcPts val="375"/>
              </a:spcBef>
              <a:spcAft>
                <a:spcPts val="0"/>
              </a:spcAft>
              <a:buSzPts val="1800"/>
              <a:buChar char="-"/>
              <a:defRPr/>
            </a:lvl2pPr>
            <a:lvl3pPr marL="1371600" lvl="2" indent="-342900" algn="l">
              <a:lnSpc>
                <a:spcPct val="90000"/>
              </a:lnSpc>
              <a:spcBef>
                <a:spcPts val="375"/>
              </a:spcBef>
              <a:spcAft>
                <a:spcPts val="0"/>
              </a:spcAft>
              <a:buSzPts val="1800"/>
              <a:buChar char="•"/>
              <a:defRPr/>
            </a:lvl3pPr>
            <a:lvl4pPr marL="1828800" lvl="3" indent="-342900" algn="l">
              <a:lnSpc>
                <a:spcPct val="90000"/>
              </a:lnSpc>
              <a:spcBef>
                <a:spcPts val="375"/>
              </a:spcBef>
              <a:spcAft>
                <a:spcPts val="0"/>
              </a:spcAft>
              <a:buSzPts val="1800"/>
              <a:buChar char="▪"/>
              <a:defRPr/>
            </a:lvl4pPr>
            <a:lvl5pPr marL="2286000" lvl="4" indent="-342900" algn="l">
              <a:lnSpc>
                <a:spcPct val="90000"/>
              </a:lnSpc>
              <a:spcBef>
                <a:spcPts val="375"/>
              </a:spcBef>
              <a:spcAft>
                <a:spcPts val="0"/>
              </a:spcAft>
              <a:buSzPts val="1800"/>
              <a:buChar char="o"/>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78" name="Google Shape;78;p10"/>
          <p:cNvSpPr txBox="1">
            <a:spLocks noGrp="1"/>
          </p:cNvSpPr>
          <p:nvPr>
            <p:ph type="body" idx="4"/>
          </p:nvPr>
        </p:nvSpPr>
        <p:spPr>
          <a:xfrm>
            <a:off x="628650" y="2855320"/>
            <a:ext cx="3886200" cy="1358461"/>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750"/>
              </a:spcBef>
              <a:spcAft>
                <a:spcPts val="0"/>
              </a:spcAft>
              <a:buSzPts val="900"/>
              <a:buNone/>
              <a:defRPr sz="900" i="1"/>
            </a:lvl1pPr>
            <a:lvl2pPr marL="914400" lvl="1" indent="-342900" algn="l">
              <a:lnSpc>
                <a:spcPct val="90000"/>
              </a:lnSpc>
              <a:spcBef>
                <a:spcPts val="375"/>
              </a:spcBef>
              <a:spcAft>
                <a:spcPts val="0"/>
              </a:spcAft>
              <a:buSzPts val="1800"/>
              <a:buChar char="-"/>
              <a:defRPr/>
            </a:lvl2pPr>
            <a:lvl3pPr marL="1371600" lvl="2" indent="-342900" algn="l">
              <a:lnSpc>
                <a:spcPct val="90000"/>
              </a:lnSpc>
              <a:spcBef>
                <a:spcPts val="375"/>
              </a:spcBef>
              <a:spcAft>
                <a:spcPts val="0"/>
              </a:spcAft>
              <a:buSzPts val="1800"/>
              <a:buChar char="•"/>
              <a:defRPr/>
            </a:lvl3pPr>
            <a:lvl4pPr marL="1828800" lvl="3" indent="-342900" algn="l">
              <a:lnSpc>
                <a:spcPct val="90000"/>
              </a:lnSpc>
              <a:spcBef>
                <a:spcPts val="375"/>
              </a:spcBef>
              <a:spcAft>
                <a:spcPts val="0"/>
              </a:spcAft>
              <a:buSzPts val="1800"/>
              <a:buChar char="▪"/>
              <a:defRPr/>
            </a:lvl4pPr>
            <a:lvl5pPr marL="2286000" lvl="4" indent="-342900" algn="l">
              <a:lnSpc>
                <a:spcPct val="90000"/>
              </a:lnSpc>
              <a:spcBef>
                <a:spcPts val="375"/>
              </a:spcBef>
              <a:spcAft>
                <a:spcPts val="0"/>
              </a:spcAft>
              <a:buSzPts val="1800"/>
              <a:buChar char="o"/>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79" name="Google Shape;79;p10"/>
          <p:cNvSpPr txBox="1">
            <a:spLocks noGrp="1"/>
          </p:cNvSpPr>
          <p:nvPr>
            <p:ph type="sldNum" idx="12"/>
          </p:nvPr>
        </p:nvSpPr>
        <p:spPr>
          <a:xfrm>
            <a:off x="139416" y="4726364"/>
            <a:ext cx="425532" cy="333512"/>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sz="800" b="0" i="0" u="none" strike="noStrike" cap="none">
                <a:solidFill>
                  <a:schemeClr val="lt1"/>
                </a:solidFill>
                <a:latin typeface="Calibri"/>
                <a:ea typeface="Calibri"/>
                <a:cs typeface="Calibri"/>
                <a:sym typeface="Calibri"/>
              </a:defRPr>
            </a:lvl1pPr>
            <a:lvl2pPr marL="0" lvl="1" indent="0" algn="l">
              <a:spcBef>
                <a:spcPts val="0"/>
              </a:spcBef>
              <a:buNone/>
              <a:defRPr sz="800" b="0" i="0" u="none" strike="noStrike" cap="none">
                <a:solidFill>
                  <a:schemeClr val="lt1"/>
                </a:solidFill>
                <a:latin typeface="Calibri"/>
                <a:ea typeface="Calibri"/>
                <a:cs typeface="Calibri"/>
                <a:sym typeface="Calibri"/>
              </a:defRPr>
            </a:lvl2pPr>
            <a:lvl3pPr marL="0" lvl="2" indent="0" algn="l">
              <a:spcBef>
                <a:spcPts val="0"/>
              </a:spcBef>
              <a:buNone/>
              <a:defRPr sz="800" b="0" i="0" u="none" strike="noStrike" cap="none">
                <a:solidFill>
                  <a:schemeClr val="lt1"/>
                </a:solidFill>
                <a:latin typeface="Calibri"/>
                <a:ea typeface="Calibri"/>
                <a:cs typeface="Calibri"/>
                <a:sym typeface="Calibri"/>
              </a:defRPr>
            </a:lvl3pPr>
            <a:lvl4pPr marL="0" lvl="3" indent="0" algn="l">
              <a:spcBef>
                <a:spcPts val="0"/>
              </a:spcBef>
              <a:buNone/>
              <a:defRPr sz="800" b="0" i="0" u="none" strike="noStrike" cap="none">
                <a:solidFill>
                  <a:schemeClr val="lt1"/>
                </a:solidFill>
                <a:latin typeface="Calibri"/>
                <a:ea typeface="Calibri"/>
                <a:cs typeface="Calibri"/>
                <a:sym typeface="Calibri"/>
              </a:defRPr>
            </a:lvl4pPr>
            <a:lvl5pPr marL="0" lvl="4" indent="0" algn="l">
              <a:spcBef>
                <a:spcPts val="0"/>
              </a:spcBef>
              <a:buNone/>
              <a:defRPr sz="800" b="0" i="0" u="none" strike="noStrike" cap="none">
                <a:solidFill>
                  <a:schemeClr val="lt1"/>
                </a:solidFill>
                <a:latin typeface="Calibri"/>
                <a:ea typeface="Calibri"/>
                <a:cs typeface="Calibri"/>
                <a:sym typeface="Calibri"/>
              </a:defRPr>
            </a:lvl5pPr>
            <a:lvl6pPr marL="0" lvl="5" indent="0" algn="l">
              <a:spcBef>
                <a:spcPts val="0"/>
              </a:spcBef>
              <a:buNone/>
              <a:defRPr sz="800" b="0" i="0" u="none" strike="noStrike" cap="none">
                <a:solidFill>
                  <a:schemeClr val="lt1"/>
                </a:solidFill>
                <a:latin typeface="Calibri"/>
                <a:ea typeface="Calibri"/>
                <a:cs typeface="Calibri"/>
                <a:sym typeface="Calibri"/>
              </a:defRPr>
            </a:lvl6pPr>
            <a:lvl7pPr marL="0" lvl="6" indent="0" algn="l">
              <a:spcBef>
                <a:spcPts val="0"/>
              </a:spcBef>
              <a:buNone/>
              <a:defRPr sz="800" b="0" i="0" u="none" strike="noStrike" cap="none">
                <a:solidFill>
                  <a:schemeClr val="lt1"/>
                </a:solidFill>
                <a:latin typeface="Calibri"/>
                <a:ea typeface="Calibri"/>
                <a:cs typeface="Calibri"/>
                <a:sym typeface="Calibri"/>
              </a:defRPr>
            </a:lvl7pPr>
            <a:lvl8pPr marL="0" lvl="7" indent="0" algn="l">
              <a:spcBef>
                <a:spcPts val="0"/>
              </a:spcBef>
              <a:buNone/>
              <a:defRPr sz="800" b="0" i="0" u="none" strike="noStrike" cap="none">
                <a:solidFill>
                  <a:schemeClr val="lt1"/>
                </a:solidFill>
                <a:latin typeface="Calibri"/>
                <a:ea typeface="Calibri"/>
                <a:cs typeface="Calibri"/>
                <a:sym typeface="Calibri"/>
              </a:defRPr>
            </a:lvl8pPr>
            <a:lvl9pPr marL="0" lvl="8" indent="0" algn="l">
              <a:spcBef>
                <a:spcPts val="0"/>
              </a:spcBef>
              <a:buNone/>
              <a:defRPr sz="800" b="0" i="0" u="none" strike="noStrike" cap="none">
                <a:solidFill>
                  <a:schemeClr val="lt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pPr marL="0" lvl="0" indent="0" algn="l" rtl="0">
                <a:spcBef>
                  <a:spcPts val="0"/>
                </a:spcBef>
                <a:spcAft>
                  <a:spcPts val="0"/>
                </a:spcAft>
                <a:buNone/>
              </a:pPr>
              <a:t>‹#›</a:t>
            </a:fld>
            <a:endParaRPr/>
          </a:p>
        </p:txBody>
      </p:sp>
      <p:sp>
        <p:nvSpPr>
          <p:cNvPr id="80" name="Google Shape;80;p10"/>
          <p:cNvSpPr txBox="1">
            <a:spLocks noGrp="1"/>
          </p:cNvSpPr>
          <p:nvPr>
            <p:ph type="body" idx="5"/>
          </p:nvPr>
        </p:nvSpPr>
        <p:spPr>
          <a:xfrm>
            <a:off x="628650" y="873193"/>
            <a:ext cx="7886700" cy="267632"/>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750"/>
              </a:spcBef>
              <a:spcAft>
                <a:spcPts val="0"/>
              </a:spcAft>
              <a:buSzPts val="1800"/>
              <a:buNone/>
              <a:defRPr sz="1800" b="1" i="1">
                <a:solidFill>
                  <a:srgbClr val="7F7F7F"/>
                </a:solidFill>
              </a:defRPr>
            </a:lvl1pPr>
            <a:lvl2pPr marL="914400" lvl="1" indent="-342900" algn="l">
              <a:lnSpc>
                <a:spcPct val="90000"/>
              </a:lnSpc>
              <a:spcBef>
                <a:spcPts val="375"/>
              </a:spcBef>
              <a:spcAft>
                <a:spcPts val="0"/>
              </a:spcAft>
              <a:buSzPts val="1800"/>
              <a:buChar char="-"/>
              <a:defRPr/>
            </a:lvl2pPr>
            <a:lvl3pPr marL="1371600" lvl="2" indent="-342900" algn="l">
              <a:lnSpc>
                <a:spcPct val="90000"/>
              </a:lnSpc>
              <a:spcBef>
                <a:spcPts val="375"/>
              </a:spcBef>
              <a:spcAft>
                <a:spcPts val="0"/>
              </a:spcAft>
              <a:buSzPts val="1800"/>
              <a:buChar char="•"/>
              <a:defRPr/>
            </a:lvl3pPr>
            <a:lvl4pPr marL="1828800" lvl="3" indent="-342900" algn="l">
              <a:lnSpc>
                <a:spcPct val="90000"/>
              </a:lnSpc>
              <a:spcBef>
                <a:spcPts val="375"/>
              </a:spcBef>
              <a:spcAft>
                <a:spcPts val="0"/>
              </a:spcAft>
              <a:buSzPts val="1800"/>
              <a:buChar char="▪"/>
              <a:defRPr/>
            </a:lvl4pPr>
            <a:lvl5pPr marL="2286000" lvl="4" indent="-342900" algn="l">
              <a:lnSpc>
                <a:spcPct val="90000"/>
              </a:lnSpc>
              <a:spcBef>
                <a:spcPts val="375"/>
              </a:spcBef>
              <a:spcAft>
                <a:spcPts val="0"/>
              </a:spcAft>
              <a:buSzPts val="1800"/>
              <a:buChar char="o"/>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3.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pic>
        <p:nvPicPr>
          <p:cNvPr id="10" name="Google Shape;10;p1"/>
          <p:cNvPicPr preferRelativeResize="0"/>
          <p:nvPr/>
        </p:nvPicPr>
        <p:blipFill rotWithShape="1">
          <a:blip r:embed="rId16">
            <a:alphaModFix/>
          </a:blip>
          <a:srcRect/>
          <a:stretch/>
        </p:blipFill>
        <p:spPr>
          <a:xfrm>
            <a:off x="0" y="0"/>
            <a:ext cx="9144000" cy="5143500"/>
          </a:xfrm>
          <a:prstGeom prst="rect">
            <a:avLst/>
          </a:prstGeom>
          <a:noFill/>
          <a:ln>
            <a:noFill/>
          </a:ln>
        </p:spPr>
      </p:pic>
      <p:pic>
        <p:nvPicPr>
          <p:cNvPr id="11" name="Google Shape;11;p1"/>
          <p:cNvPicPr preferRelativeResize="0"/>
          <p:nvPr/>
        </p:nvPicPr>
        <p:blipFill rotWithShape="1">
          <a:blip r:embed="rId17">
            <a:alphaModFix/>
          </a:blip>
          <a:srcRect b="22282"/>
          <a:stretch/>
        </p:blipFill>
        <p:spPr>
          <a:xfrm>
            <a:off x="0" y="4625254"/>
            <a:ext cx="9144000" cy="532994"/>
          </a:xfrm>
          <a:prstGeom prst="rect">
            <a:avLst/>
          </a:prstGeom>
          <a:noFill/>
          <a:ln>
            <a:noFill/>
          </a:ln>
        </p:spPr>
      </p:pic>
      <p:sp>
        <p:nvSpPr>
          <p:cNvPr id="12" name="Google Shape;12;p1"/>
          <p:cNvSpPr/>
          <p:nvPr/>
        </p:nvSpPr>
        <p:spPr>
          <a:xfrm>
            <a:off x="-1" y="-14748"/>
            <a:ext cx="9144001" cy="221226"/>
          </a:xfrm>
          <a:prstGeom prst="rect">
            <a:avLst/>
          </a:prstGeom>
          <a:solidFill>
            <a:srgbClr val="2CB6C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3" name="Google Shape;13;p1"/>
          <p:cNvSpPr txBox="1">
            <a:spLocks noGrp="1"/>
          </p:cNvSpPr>
          <p:nvPr>
            <p:ph type="title"/>
          </p:nvPr>
        </p:nvSpPr>
        <p:spPr>
          <a:xfrm>
            <a:off x="628650" y="417136"/>
            <a:ext cx="7886700" cy="415002"/>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rgbClr val="0066A1"/>
              </a:buClr>
              <a:buSzPts val="2550"/>
              <a:buFont typeface="Calibri"/>
              <a:buNone/>
              <a:defRPr sz="2550" b="1" i="0" u="none" strike="noStrike" cap="none">
                <a:solidFill>
                  <a:srgbClr val="0066A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4" name="Google Shape;14;p1"/>
          <p:cNvSpPr txBox="1">
            <a:spLocks noGrp="1"/>
          </p:cNvSpPr>
          <p:nvPr>
            <p:ph type="body" idx="1"/>
          </p:nvPr>
        </p:nvSpPr>
        <p:spPr>
          <a:xfrm>
            <a:off x="628650" y="1071619"/>
            <a:ext cx="7886700" cy="3263504"/>
          </a:xfrm>
          <a:prstGeom prst="rect">
            <a:avLst/>
          </a:prstGeom>
          <a:noFill/>
          <a:ln>
            <a:noFill/>
          </a:ln>
        </p:spPr>
        <p:txBody>
          <a:bodyPr spcFirstLastPara="1" wrap="square" lIns="91425" tIns="45700" rIns="91425" bIns="45700" anchor="t" anchorCtr="0">
            <a:noAutofit/>
          </a:bodyPr>
          <a:lstStyle>
            <a:lvl1pPr marL="457200" marR="0" lvl="0" indent="-333375" algn="l" rtl="0">
              <a:lnSpc>
                <a:spcPct val="90000"/>
              </a:lnSpc>
              <a:spcBef>
                <a:spcPts val="750"/>
              </a:spcBef>
              <a:spcAft>
                <a:spcPts val="0"/>
              </a:spcAft>
              <a:buClr>
                <a:srgbClr val="0066A1"/>
              </a:buClr>
              <a:buSzPts val="1650"/>
              <a:buFont typeface="Merriweather Sans"/>
              <a:buChar char="▸"/>
              <a:defRPr sz="1650" b="0" i="0" u="none" strike="noStrike" cap="none">
                <a:solidFill>
                  <a:schemeClr val="dk1"/>
                </a:solidFill>
                <a:latin typeface="Calibri"/>
                <a:ea typeface="Calibri"/>
                <a:cs typeface="Calibri"/>
                <a:sym typeface="Calibri"/>
              </a:defRPr>
            </a:lvl1pPr>
            <a:lvl2pPr marL="914400" marR="0" lvl="1" indent="-314325" algn="l" rtl="0">
              <a:lnSpc>
                <a:spcPct val="90000"/>
              </a:lnSpc>
              <a:spcBef>
                <a:spcPts val="375"/>
              </a:spcBef>
              <a:spcAft>
                <a:spcPts val="0"/>
              </a:spcAft>
              <a:buClr>
                <a:srgbClr val="0066A1"/>
              </a:buClr>
              <a:buSzPts val="1350"/>
              <a:buFont typeface="Merriweather Sans"/>
              <a:buChar char="-"/>
              <a:defRPr sz="1350" b="0" i="0" u="none" strike="noStrike" cap="none">
                <a:solidFill>
                  <a:schemeClr val="dk1"/>
                </a:solidFill>
                <a:latin typeface="Calibri"/>
                <a:ea typeface="Calibri"/>
                <a:cs typeface="Calibri"/>
                <a:sym typeface="Calibri"/>
              </a:defRPr>
            </a:lvl2pPr>
            <a:lvl3pPr marL="1371600" marR="0" lvl="2" indent="-314325" algn="l" rtl="0">
              <a:lnSpc>
                <a:spcPct val="90000"/>
              </a:lnSpc>
              <a:spcBef>
                <a:spcPts val="375"/>
              </a:spcBef>
              <a:spcAft>
                <a:spcPts val="0"/>
              </a:spcAft>
              <a:buClr>
                <a:srgbClr val="0066A1"/>
              </a:buClr>
              <a:buSzPts val="1350"/>
              <a:buFont typeface="Arial"/>
              <a:buChar char="•"/>
              <a:defRPr sz="135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rgbClr val="0066A1"/>
              </a:buClr>
              <a:buSzPts val="1350"/>
              <a:buFont typeface="Noto Sans Symbols"/>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rgbClr val="0066A1"/>
              </a:buClr>
              <a:buSzPts val="1350"/>
              <a:buFont typeface="Courier New"/>
              <a:buChar char="o"/>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5" name="Google Shape;15;p1"/>
          <p:cNvSpPr txBox="1">
            <a:spLocks noGrp="1"/>
          </p:cNvSpPr>
          <p:nvPr>
            <p:ph type="sldNum" idx="12"/>
          </p:nvPr>
        </p:nvSpPr>
        <p:spPr>
          <a:xfrm>
            <a:off x="139416" y="4726364"/>
            <a:ext cx="425532" cy="333512"/>
          </a:xfrm>
          <a:prstGeom prst="rect">
            <a:avLst/>
          </a:prstGeom>
          <a:noFill/>
          <a:ln>
            <a:noFill/>
          </a:ln>
        </p:spPr>
        <p:txBody>
          <a:bodyPr spcFirstLastPara="1" wrap="square" lIns="91425" tIns="45700" rIns="91425" bIns="45700" anchor="ctr" anchorCtr="0">
            <a:noAutofit/>
          </a:bodyPr>
          <a:lstStyle>
            <a:lvl1pPr marL="0" marR="0" lvl="0" indent="0" algn="l" rtl="0">
              <a:spcBef>
                <a:spcPts val="0"/>
              </a:spcBef>
              <a:buNone/>
              <a:defRPr sz="800" b="0" i="0" u="none" strike="noStrike" cap="none">
                <a:solidFill>
                  <a:schemeClr val="lt1"/>
                </a:solidFill>
                <a:latin typeface="Calibri"/>
                <a:ea typeface="Calibri"/>
                <a:cs typeface="Calibri"/>
                <a:sym typeface="Calibri"/>
              </a:defRPr>
            </a:lvl1pPr>
            <a:lvl2pPr marL="0" marR="0" lvl="1" indent="0" algn="l" rtl="0">
              <a:spcBef>
                <a:spcPts val="0"/>
              </a:spcBef>
              <a:buNone/>
              <a:defRPr sz="800" b="0" i="0" u="none" strike="noStrike" cap="none">
                <a:solidFill>
                  <a:schemeClr val="lt1"/>
                </a:solidFill>
                <a:latin typeface="Calibri"/>
                <a:ea typeface="Calibri"/>
                <a:cs typeface="Calibri"/>
                <a:sym typeface="Calibri"/>
              </a:defRPr>
            </a:lvl2pPr>
            <a:lvl3pPr marL="0" marR="0" lvl="2" indent="0" algn="l" rtl="0">
              <a:spcBef>
                <a:spcPts val="0"/>
              </a:spcBef>
              <a:buNone/>
              <a:defRPr sz="800" b="0" i="0" u="none" strike="noStrike" cap="none">
                <a:solidFill>
                  <a:schemeClr val="lt1"/>
                </a:solidFill>
                <a:latin typeface="Calibri"/>
                <a:ea typeface="Calibri"/>
                <a:cs typeface="Calibri"/>
                <a:sym typeface="Calibri"/>
              </a:defRPr>
            </a:lvl3pPr>
            <a:lvl4pPr marL="0" marR="0" lvl="3" indent="0" algn="l" rtl="0">
              <a:spcBef>
                <a:spcPts val="0"/>
              </a:spcBef>
              <a:buNone/>
              <a:defRPr sz="800" b="0" i="0" u="none" strike="noStrike" cap="none">
                <a:solidFill>
                  <a:schemeClr val="lt1"/>
                </a:solidFill>
                <a:latin typeface="Calibri"/>
                <a:ea typeface="Calibri"/>
                <a:cs typeface="Calibri"/>
                <a:sym typeface="Calibri"/>
              </a:defRPr>
            </a:lvl4pPr>
            <a:lvl5pPr marL="0" marR="0" lvl="4" indent="0" algn="l" rtl="0">
              <a:spcBef>
                <a:spcPts val="0"/>
              </a:spcBef>
              <a:buNone/>
              <a:defRPr sz="800" b="0" i="0" u="none" strike="noStrike" cap="none">
                <a:solidFill>
                  <a:schemeClr val="lt1"/>
                </a:solidFill>
                <a:latin typeface="Calibri"/>
                <a:ea typeface="Calibri"/>
                <a:cs typeface="Calibri"/>
                <a:sym typeface="Calibri"/>
              </a:defRPr>
            </a:lvl5pPr>
            <a:lvl6pPr marL="0" marR="0" lvl="5" indent="0" algn="l" rtl="0">
              <a:spcBef>
                <a:spcPts val="0"/>
              </a:spcBef>
              <a:buNone/>
              <a:defRPr sz="800" b="0" i="0" u="none" strike="noStrike" cap="none">
                <a:solidFill>
                  <a:schemeClr val="lt1"/>
                </a:solidFill>
                <a:latin typeface="Calibri"/>
                <a:ea typeface="Calibri"/>
                <a:cs typeface="Calibri"/>
                <a:sym typeface="Calibri"/>
              </a:defRPr>
            </a:lvl6pPr>
            <a:lvl7pPr marL="0" marR="0" lvl="6" indent="0" algn="l" rtl="0">
              <a:spcBef>
                <a:spcPts val="0"/>
              </a:spcBef>
              <a:buNone/>
              <a:defRPr sz="800" b="0" i="0" u="none" strike="noStrike" cap="none">
                <a:solidFill>
                  <a:schemeClr val="lt1"/>
                </a:solidFill>
                <a:latin typeface="Calibri"/>
                <a:ea typeface="Calibri"/>
                <a:cs typeface="Calibri"/>
                <a:sym typeface="Calibri"/>
              </a:defRPr>
            </a:lvl7pPr>
            <a:lvl8pPr marL="0" marR="0" lvl="7" indent="0" algn="l" rtl="0">
              <a:spcBef>
                <a:spcPts val="0"/>
              </a:spcBef>
              <a:buNone/>
              <a:defRPr sz="800" b="0" i="0" u="none" strike="noStrike" cap="none">
                <a:solidFill>
                  <a:schemeClr val="lt1"/>
                </a:solidFill>
                <a:latin typeface="Calibri"/>
                <a:ea typeface="Calibri"/>
                <a:cs typeface="Calibri"/>
                <a:sym typeface="Calibri"/>
              </a:defRPr>
            </a:lvl8pPr>
            <a:lvl9pPr marL="0" marR="0" lvl="8" indent="0" algn="l" rtl="0">
              <a:spcBef>
                <a:spcPts val="0"/>
              </a:spcBef>
              <a:buNone/>
              <a:defRPr sz="800" b="0" i="0" u="none" strike="noStrike" cap="none">
                <a:solidFill>
                  <a:schemeClr val="lt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pPr marL="0" lvl="0" indent="0" algn="l" rtl="0">
                <a:spcBef>
                  <a:spcPts val="0"/>
                </a:spcBef>
                <a:spcAft>
                  <a:spcPts val="0"/>
                </a:spcAft>
                <a:buNone/>
              </a:pPr>
              <a:t>‹#›</a:t>
            </a:fld>
            <a:endParaRPr/>
          </a:p>
        </p:txBody>
      </p:sp>
      <p:pic>
        <p:nvPicPr>
          <p:cNvPr id="16" name="Google Shape;16;p1"/>
          <p:cNvPicPr preferRelativeResize="0"/>
          <p:nvPr/>
        </p:nvPicPr>
        <p:blipFill rotWithShape="1">
          <a:blip r:embed="rId18">
            <a:alphaModFix/>
          </a:blip>
          <a:srcRect/>
          <a:stretch/>
        </p:blipFill>
        <p:spPr>
          <a:xfrm>
            <a:off x="8107292" y="4773355"/>
            <a:ext cx="788444" cy="229962"/>
          </a:xfrm>
          <a:prstGeom prst="rect">
            <a:avLst/>
          </a:prstGeom>
          <a:noFill/>
          <a:ln>
            <a:noFill/>
          </a:ln>
        </p:spPr>
      </p:pic>
      <p:sp>
        <p:nvSpPr>
          <p:cNvPr id="17" name="Google Shape;17;p1"/>
          <p:cNvSpPr txBox="1"/>
          <p:nvPr/>
        </p:nvSpPr>
        <p:spPr>
          <a:xfrm>
            <a:off x="626806" y="4726365"/>
            <a:ext cx="1607574" cy="350692"/>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rgbClr val="0066A1"/>
              </a:buClr>
              <a:buSzPts val="1200"/>
              <a:buFont typeface="Merriweather Sans"/>
              <a:buNone/>
            </a:pPr>
            <a:r>
              <a:rPr lang="en-US" sz="1200" b="1" i="0" u="none" strike="noStrike" cap="none">
                <a:solidFill>
                  <a:schemeClr val="lt1"/>
                </a:solidFill>
                <a:latin typeface="Calibri"/>
                <a:ea typeface="Calibri"/>
                <a:cs typeface="Calibri"/>
                <a:sym typeface="Calibri"/>
              </a:rPr>
              <a:t>www.ieee.org</a:t>
            </a:r>
            <a:endParaRPr sz="1200" b="1" i="0" u="none" strike="noStrike" cap="none">
              <a:solidFill>
                <a:schemeClr val="lt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60" r:id="rId12"/>
    <p:sldLayoutId id="2147483661" r:id="rId13"/>
    <p:sldLayoutId id="2147483662" r:id="rId1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hyperlink" Target="https://www.linkedin.com/in/qowiyyuadelaja/" TargetMode="External"/><Relationship Id="rId7"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hyperlink" Target="https://github.com/adelajaOlamilekan" TargetMode="External"/><Relationship Id="rId11" Type="http://schemas.openxmlformats.org/officeDocument/2006/relationships/image" Target="../media/image25.svg"/><Relationship Id="rId5" Type="http://schemas.openxmlformats.org/officeDocument/2006/relationships/image" Target="../media/image21.svg"/><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hyperlink" Target="https://www.freecodecamp.org/"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17"/>
          <p:cNvSpPr txBox="1">
            <a:spLocks noGrp="1"/>
          </p:cNvSpPr>
          <p:nvPr>
            <p:ph type="ctrTitle"/>
          </p:nvPr>
        </p:nvSpPr>
        <p:spPr>
          <a:xfrm>
            <a:off x="1952207" y="1663324"/>
            <a:ext cx="6079166" cy="478227"/>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rgbClr val="0066A1"/>
              </a:buClr>
              <a:buSzPts val="3300"/>
              <a:buFont typeface="Calibri"/>
              <a:buNone/>
            </a:pPr>
            <a:r>
              <a:rPr lang="en-US" sz="3600" dirty="0" smtClean="0"/>
              <a:t>RECURSION</a:t>
            </a:r>
            <a:endParaRPr sz="3600" dirty="0"/>
          </a:p>
        </p:txBody>
      </p:sp>
      <p:sp>
        <p:nvSpPr>
          <p:cNvPr id="122" name="Google Shape;122;p17"/>
          <p:cNvSpPr txBox="1"/>
          <p:nvPr/>
        </p:nvSpPr>
        <p:spPr>
          <a:xfrm>
            <a:off x="530679" y="4490356"/>
            <a:ext cx="1776586" cy="326573"/>
          </a:xfrm>
          <a:prstGeom prst="rect">
            <a:avLst/>
          </a:prstGeom>
          <a:noFill/>
          <a:ln>
            <a:noFill/>
          </a:ln>
        </p:spPr>
        <p:txBody>
          <a:bodyPr spcFirstLastPara="1" wrap="square" lIns="91425" tIns="45700" rIns="91425" bIns="45700" anchor="b" anchorCtr="0">
            <a:noAutofit/>
          </a:bodyPr>
          <a:lstStyle/>
          <a:p>
            <a:pPr marL="0" marR="0" lvl="0" indent="0" algn="l" rtl="0">
              <a:lnSpc>
                <a:spcPct val="90000"/>
              </a:lnSpc>
              <a:spcBef>
                <a:spcPts val="0"/>
              </a:spcBef>
              <a:spcAft>
                <a:spcPts val="0"/>
              </a:spcAft>
              <a:buClr>
                <a:schemeClr val="lt1"/>
              </a:buClr>
              <a:buSzPts val="1500"/>
              <a:buFont typeface="Calibri"/>
              <a:buNone/>
            </a:pPr>
            <a:r>
              <a:rPr lang="en-US" sz="1600" b="1" u="none" strike="noStrike" cap="none" dirty="0" smtClean="0">
                <a:solidFill>
                  <a:schemeClr val="lt1"/>
                </a:solidFill>
                <a:latin typeface="Calibri"/>
                <a:ea typeface="Calibri"/>
                <a:cs typeface="Calibri"/>
                <a:sym typeface="Calibri"/>
              </a:rPr>
              <a:t>Adelaja Qowiyyu</a:t>
            </a:r>
            <a:endParaRPr sz="1600" dirty="0"/>
          </a:p>
        </p:txBody>
      </p:sp>
      <p:sp>
        <p:nvSpPr>
          <p:cNvPr id="4" name="Google Shape;122;p17">
            <a:extLst>
              <a:ext uri="{FF2B5EF4-FFF2-40B4-BE49-F238E27FC236}">
                <a16:creationId xmlns:a16="http://schemas.microsoft.com/office/drawing/2014/main" xmlns="" id="{835D979F-A8DB-41FF-BB93-D1C043A7390E}"/>
              </a:ext>
            </a:extLst>
          </p:cNvPr>
          <p:cNvSpPr txBox="1"/>
          <p:nvPr/>
        </p:nvSpPr>
        <p:spPr>
          <a:xfrm>
            <a:off x="3433864" y="4653642"/>
            <a:ext cx="2451370" cy="326573"/>
          </a:xfrm>
          <a:prstGeom prst="rect">
            <a:avLst/>
          </a:prstGeom>
          <a:noFill/>
          <a:ln>
            <a:noFill/>
          </a:ln>
        </p:spPr>
        <p:txBody>
          <a:bodyPr spcFirstLastPara="1" wrap="square" lIns="91425" tIns="45700" rIns="91425" bIns="45700" anchor="b" anchorCtr="0">
            <a:noAutofit/>
          </a:bodyPr>
          <a:lstStyle/>
          <a:p>
            <a:pPr marL="0" marR="0" lvl="0" indent="0" algn="l" rtl="0">
              <a:lnSpc>
                <a:spcPct val="90000"/>
              </a:lnSpc>
              <a:spcBef>
                <a:spcPts val="0"/>
              </a:spcBef>
              <a:spcAft>
                <a:spcPts val="0"/>
              </a:spcAft>
              <a:buClr>
                <a:schemeClr val="lt1"/>
              </a:buClr>
              <a:buSzPts val="1500"/>
              <a:buFont typeface="Calibri"/>
              <a:buNone/>
            </a:pPr>
            <a:r>
              <a:rPr lang="en-US" sz="1200" b="1" i="1" u="none" strike="noStrike" cap="none" dirty="0" smtClean="0">
                <a:solidFill>
                  <a:schemeClr val="lt1"/>
                </a:solidFill>
                <a:latin typeface="Calibri"/>
                <a:ea typeface="Calibri"/>
                <a:cs typeface="Calibri"/>
                <a:sym typeface="Calibri"/>
              </a:rPr>
              <a:t>adexolamilekan</a:t>
            </a:r>
            <a:r>
              <a:rPr lang="en-US" sz="1200" b="1" i="1" dirty="0" smtClean="0">
                <a:solidFill>
                  <a:schemeClr val="lt1"/>
                </a:solidFill>
                <a:latin typeface="Calibri"/>
                <a:ea typeface="Calibri"/>
                <a:cs typeface="Calibri"/>
                <a:sym typeface="Calibri"/>
              </a:rPr>
              <a:t>46@gmail.com</a:t>
            </a:r>
            <a:endParaRPr sz="1200" dirty="0"/>
          </a:p>
        </p:txBody>
      </p:sp>
      <p:sp>
        <p:nvSpPr>
          <p:cNvPr id="12" name="TextBox 11"/>
          <p:cNvSpPr txBox="1"/>
          <p:nvPr/>
        </p:nvSpPr>
        <p:spPr>
          <a:xfrm>
            <a:off x="2003898" y="2198450"/>
            <a:ext cx="5661498" cy="954107"/>
          </a:xfrm>
          <a:prstGeom prst="rect">
            <a:avLst/>
          </a:prstGeom>
          <a:solidFill>
            <a:schemeClr val="bg1"/>
          </a:solidFill>
        </p:spPr>
        <p:txBody>
          <a:bodyPr wrap="square" rtlCol="0">
            <a:spAutoFit/>
          </a:bodyPr>
          <a:lstStyle/>
          <a:p>
            <a:pPr algn="ctr"/>
            <a:r>
              <a:rPr lang="en-US" b="1" i="1" dirty="0" smtClean="0"/>
              <a:t>ASUU(Academic Staff Union of Universities) called on a Strike that called on a Strike that called on a Strike.</a:t>
            </a:r>
          </a:p>
          <a:p>
            <a:pPr algn="ctr"/>
            <a:endParaRPr lang="en-US" b="1" i="1" dirty="0" smtClean="0"/>
          </a:p>
          <a:p>
            <a:pPr algn="ctr"/>
            <a:r>
              <a:rPr lang="en-US" b="1" i="1" dirty="0" smtClean="0"/>
              <a:t>Hope it has an end!</a:t>
            </a:r>
            <a:endParaRPr lang="en-US" b="1" i="1"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1FF41182-9BD3-4C04-BF4B-FBD0670DFE29}"/>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pPr marL="0" lvl="0" indent="0" algn="l" rtl="0">
                <a:spcBef>
                  <a:spcPts val="0"/>
                </a:spcBef>
                <a:spcAft>
                  <a:spcPts val="0"/>
                </a:spcAft>
                <a:buNone/>
              </a:pPr>
              <a:t>10</a:t>
            </a:fld>
            <a:endParaRPr lang="en-US"/>
          </a:p>
        </p:txBody>
      </p:sp>
      <p:sp>
        <p:nvSpPr>
          <p:cNvPr id="6" name="TextBox 5">
            <a:extLst>
              <a:ext uri="{FF2B5EF4-FFF2-40B4-BE49-F238E27FC236}">
                <a16:creationId xmlns:a16="http://schemas.microsoft.com/office/drawing/2014/main" xmlns="" id="{1697CE4F-2A64-4D39-8E3D-B48F015223DA}"/>
              </a:ext>
            </a:extLst>
          </p:cNvPr>
          <p:cNvSpPr txBox="1"/>
          <p:nvPr/>
        </p:nvSpPr>
        <p:spPr>
          <a:xfrm>
            <a:off x="1382233" y="2248584"/>
            <a:ext cx="2317898" cy="646331"/>
          </a:xfrm>
          <a:prstGeom prst="rect">
            <a:avLst/>
          </a:prstGeom>
          <a:noFill/>
        </p:spPr>
        <p:txBody>
          <a:bodyPr wrap="square" rtlCol="0">
            <a:spAutoFit/>
          </a:bodyPr>
          <a:lstStyle/>
          <a:p>
            <a:r>
              <a:rPr lang="en-US" sz="3600" b="1" dirty="0">
                <a:solidFill>
                  <a:srgbClr val="0066A1"/>
                </a:solidFill>
                <a:latin typeface="Calibri" panose="020F0502020204030204" pitchFamily="34" charset="0"/>
                <a:cs typeface="Calibri" panose="020F0502020204030204" pitchFamily="34" charset="0"/>
              </a:rPr>
              <a:t>Questions?</a:t>
            </a:r>
          </a:p>
        </p:txBody>
      </p:sp>
      <p:sp>
        <p:nvSpPr>
          <p:cNvPr id="8" name="Oval 7">
            <a:extLst>
              <a:ext uri="{FF2B5EF4-FFF2-40B4-BE49-F238E27FC236}">
                <a16:creationId xmlns:a16="http://schemas.microsoft.com/office/drawing/2014/main" xmlns="" id="{C4DBA20C-D01D-4389-BA1E-2A7EE45B9523}"/>
              </a:ext>
            </a:extLst>
          </p:cNvPr>
          <p:cNvSpPr/>
          <p:nvPr/>
        </p:nvSpPr>
        <p:spPr>
          <a:xfrm>
            <a:off x="4392734" y="685182"/>
            <a:ext cx="3369033" cy="3773136"/>
          </a:xfrm>
          <a:prstGeom prst="ellipse">
            <a:avLst/>
          </a:prstGeom>
          <a:blipFill dpi="0" rotWithShape="1">
            <a:blip r:embed="rId2"/>
            <a:srcRect/>
            <a:stretch>
              <a:fillRect t="-9000" b="-6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xmlns="" val="4605011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18"/>
          <p:cNvSpPr txBox="1">
            <a:spLocks noGrp="1"/>
          </p:cNvSpPr>
          <p:nvPr>
            <p:ph type="ctrTitle"/>
          </p:nvPr>
        </p:nvSpPr>
        <p:spPr>
          <a:xfrm>
            <a:off x="1430363" y="1120691"/>
            <a:ext cx="6244068" cy="522983"/>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rgbClr val="0066A1"/>
              </a:buClr>
              <a:buSzPts val="2970"/>
              <a:buFont typeface="Calibri"/>
              <a:buNone/>
            </a:pPr>
            <a:r>
              <a:rPr lang="en-US" dirty="0"/>
              <a:t>Thank you!</a:t>
            </a:r>
            <a:endParaRPr dirty="0"/>
          </a:p>
        </p:txBody>
      </p:sp>
      <p:sp>
        <p:nvSpPr>
          <p:cNvPr id="128" name="Google Shape;128;p18"/>
          <p:cNvSpPr txBox="1">
            <a:spLocks noGrp="1"/>
          </p:cNvSpPr>
          <p:nvPr>
            <p:ph type="subTitle" idx="1"/>
          </p:nvPr>
        </p:nvSpPr>
        <p:spPr>
          <a:xfrm>
            <a:off x="1430362" y="1712731"/>
            <a:ext cx="1642447" cy="339354"/>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SzPts val="2100"/>
              <a:buNone/>
            </a:pPr>
            <a:r>
              <a:rPr lang="en-US" dirty="0"/>
              <a:t>Let’s connect</a:t>
            </a:r>
            <a:endParaRPr dirty="0"/>
          </a:p>
        </p:txBody>
      </p:sp>
      <p:sp>
        <p:nvSpPr>
          <p:cNvPr id="129" name="Google Shape;129;p18"/>
          <p:cNvSpPr txBox="1">
            <a:spLocks noGrp="1"/>
          </p:cNvSpPr>
          <p:nvPr>
            <p:ph type="sldNum" idx="12"/>
          </p:nvPr>
        </p:nvSpPr>
        <p:spPr>
          <a:xfrm>
            <a:off x="139416" y="4726364"/>
            <a:ext cx="425532" cy="333512"/>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pPr marL="0" lvl="0" indent="0" algn="l" rtl="0">
                <a:spcBef>
                  <a:spcPts val="0"/>
                </a:spcBef>
                <a:spcAft>
                  <a:spcPts val="0"/>
                </a:spcAft>
                <a:buNone/>
              </a:pPr>
              <a:t>11</a:t>
            </a:fld>
            <a:endParaRPr/>
          </a:p>
        </p:txBody>
      </p:sp>
      <p:pic>
        <p:nvPicPr>
          <p:cNvPr id="3" name="Graphic 2">
            <a:hlinkClick r:id="rId3"/>
            <a:extLst>
              <a:ext uri="{FF2B5EF4-FFF2-40B4-BE49-F238E27FC236}">
                <a16:creationId xmlns:a16="http://schemas.microsoft.com/office/drawing/2014/main" xmlns="" id="{6761F0F0-162D-4BE4-92AF-0D70ECDA3FBF}"/>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1524018" y="2679044"/>
            <a:ext cx="228600" cy="228600"/>
          </a:xfrm>
          <a:prstGeom prst="rect">
            <a:avLst/>
          </a:prstGeom>
        </p:spPr>
      </p:pic>
      <p:pic>
        <p:nvPicPr>
          <p:cNvPr id="7" name="Graphic 6">
            <a:hlinkClick r:id="rId6"/>
            <a:extLst>
              <a:ext uri="{FF2B5EF4-FFF2-40B4-BE49-F238E27FC236}">
                <a16:creationId xmlns:a16="http://schemas.microsoft.com/office/drawing/2014/main" xmlns="" id="{F0D271A6-DD99-41B0-979E-9763B48DF8D4}"/>
              </a:ext>
            </a:extLst>
          </p:cNvPr>
          <p:cNvPicPr>
            <a:picLocks noChangeAspect="1"/>
          </p:cNvPicPr>
          <p:nvPr/>
        </p:nvPicPr>
        <p:blipFill>
          <a:blip r:embed="rId7">
            <a:extLst>
              <a:ext uri="{96DAC541-7B7A-43D3-8B79-37D633B846F1}">
                <asvg:svgBlip xmlns:asvg="http://schemas.microsoft.com/office/drawing/2016/SVG/main" xmlns="" r:embed="rId11"/>
              </a:ext>
            </a:extLst>
          </a:blip>
          <a:stretch>
            <a:fillRect/>
          </a:stretch>
        </p:blipFill>
        <p:spPr>
          <a:xfrm>
            <a:off x="1533746" y="3152523"/>
            <a:ext cx="228600" cy="228600"/>
          </a:xfrm>
          <a:prstGeom prst="rect">
            <a:avLst/>
          </a:prstGeom>
        </p:spPr>
      </p:pic>
      <p:sp>
        <p:nvSpPr>
          <p:cNvPr id="13" name="TextBox 12">
            <a:extLst>
              <a:ext uri="{FF2B5EF4-FFF2-40B4-BE49-F238E27FC236}">
                <a16:creationId xmlns:a16="http://schemas.microsoft.com/office/drawing/2014/main" xmlns="" id="{F0B5AB30-62B4-45F6-AE6B-B18565CEE102}"/>
              </a:ext>
            </a:extLst>
          </p:cNvPr>
          <p:cNvSpPr txBox="1"/>
          <p:nvPr/>
        </p:nvSpPr>
        <p:spPr>
          <a:xfrm>
            <a:off x="1904360" y="2629727"/>
            <a:ext cx="3719288" cy="307777"/>
          </a:xfrm>
          <a:prstGeom prst="rect">
            <a:avLst/>
          </a:prstGeom>
          <a:noFill/>
        </p:spPr>
        <p:txBody>
          <a:bodyPr wrap="none" rtlCol="0">
            <a:spAutoFit/>
          </a:bodyPr>
          <a:lstStyle/>
          <a:p>
            <a:r>
              <a:rPr lang="en-US" dirty="0" smtClean="0">
                <a:hlinkClick r:id="rId3"/>
              </a:rPr>
              <a:t>https://www.linkedin.com/in/qowiyyuadelaja/</a:t>
            </a:r>
            <a:r>
              <a:rPr lang="en-US" dirty="0" smtClean="0"/>
              <a:t> </a:t>
            </a:r>
            <a:endParaRPr lang="en-US" dirty="0"/>
          </a:p>
        </p:txBody>
      </p:sp>
      <p:sp>
        <p:nvSpPr>
          <p:cNvPr id="14" name="TextBox 13">
            <a:extLst>
              <a:ext uri="{FF2B5EF4-FFF2-40B4-BE49-F238E27FC236}">
                <a16:creationId xmlns:a16="http://schemas.microsoft.com/office/drawing/2014/main" xmlns="" id="{AE319EAF-23D1-4FAB-A62D-3BA4FEF7AB98}"/>
              </a:ext>
            </a:extLst>
          </p:cNvPr>
          <p:cNvSpPr txBox="1"/>
          <p:nvPr/>
        </p:nvSpPr>
        <p:spPr>
          <a:xfrm>
            <a:off x="2011364" y="3093478"/>
            <a:ext cx="3169457" cy="307777"/>
          </a:xfrm>
          <a:prstGeom prst="rect">
            <a:avLst/>
          </a:prstGeom>
          <a:noFill/>
        </p:spPr>
        <p:txBody>
          <a:bodyPr wrap="none" rtlCol="0">
            <a:spAutoFit/>
          </a:bodyPr>
          <a:lstStyle/>
          <a:p>
            <a:r>
              <a:rPr lang="en-US" dirty="0" smtClean="0">
                <a:hlinkClick r:id="rId6"/>
              </a:rPr>
              <a:t>https://github.com/adelajaOlamilekan</a:t>
            </a:r>
            <a:r>
              <a:rPr lang="en-US" dirty="0" smtClean="0"/>
              <a:t> </a:t>
            </a:r>
            <a:endParaRPr 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19"/>
          <p:cNvSpPr txBox="1">
            <a:spLocks noGrp="1"/>
          </p:cNvSpPr>
          <p:nvPr>
            <p:ph type="title"/>
          </p:nvPr>
        </p:nvSpPr>
        <p:spPr>
          <a:xfrm>
            <a:off x="628650" y="417136"/>
            <a:ext cx="7886700" cy="415002"/>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rgbClr val="0066A1"/>
              </a:buClr>
              <a:buSzPts val="2500"/>
              <a:buFont typeface="Calibri"/>
              <a:buNone/>
            </a:pPr>
            <a:r>
              <a:rPr lang="en-US" dirty="0"/>
              <a:t>What </a:t>
            </a:r>
            <a:r>
              <a:rPr lang="en-US" dirty="0" smtClean="0"/>
              <a:t>is Recursion?</a:t>
            </a:r>
            <a:endParaRPr dirty="0"/>
          </a:p>
        </p:txBody>
      </p:sp>
      <p:sp>
        <p:nvSpPr>
          <p:cNvPr id="135" name="Google Shape;135;p19"/>
          <p:cNvSpPr txBox="1">
            <a:spLocks noGrp="1"/>
          </p:cNvSpPr>
          <p:nvPr>
            <p:ph type="body" idx="1"/>
          </p:nvPr>
        </p:nvSpPr>
        <p:spPr>
          <a:xfrm>
            <a:off x="214005" y="1116299"/>
            <a:ext cx="8861899" cy="3017955"/>
          </a:xfrm>
          <a:prstGeom prst="rect">
            <a:avLst/>
          </a:prstGeom>
          <a:noFill/>
          <a:ln>
            <a:noFill/>
          </a:ln>
        </p:spPr>
        <p:txBody>
          <a:bodyPr spcFirstLastPara="1" wrap="square" lIns="91425" tIns="45700" rIns="91425" bIns="45700" anchor="t" anchorCtr="0">
            <a:noAutofit/>
          </a:bodyPr>
          <a:lstStyle/>
          <a:p>
            <a:pPr algn="just"/>
            <a:r>
              <a:rPr lang="en-US" dirty="0" smtClean="0">
                <a:solidFill>
                  <a:srgbClr val="000000"/>
                </a:solidFill>
                <a:latin typeface="+mj-lt"/>
              </a:rPr>
              <a:t>Recursion is a problem solving technique of using several smaller solutions to implement the big solution to a problem</a:t>
            </a:r>
            <a:r>
              <a:rPr lang="en-US" b="0" i="0" dirty="0" smtClean="0">
                <a:solidFill>
                  <a:srgbClr val="000000"/>
                </a:solidFill>
                <a:effectLst/>
                <a:latin typeface="+mj-lt"/>
              </a:rPr>
              <a:t>. </a:t>
            </a:r>
            <a:endParaRPr lang="en-US" dirty="0" smtClean="0">
              <a:solidFill>
                <a:srgbClr val="000000"/>
              </a:solidFill>
              <a:latin typeface="+mj-lt"/>
            </a:endParaRPr>
          </a:p>
          <a:p>
            <a:pPr algn="just"/>
            <a:r>
              <a:rPr lang="en-US" b="0" i="0" dirty="0" smtClean="0">
                <a:solidFill>
                  <a:srgbClr val="000000"/>
                </a:solidFill>
                <a:effectLst/>
                <a:latin typeface="+mj-lt"/>
              </a:rPr>
              <a:t>It is a </a:t>
            </a:r>
            <a:r>
              <a:rPr lang="en-US" b="1" i="0" dirty="0" smtClean="0">
                <a:solidFill>
                  <a:srgbClr val="000000"/>
                </a:solidFill>
                <a:effectLst/>
                <a:latin typeface="+mj-lt"/>
              </a:rPr>
              <a:t>divide and conquer </a:t>
            </a:r>
            <a:r>
              <a:rPr lang="en-US" b="0" i="0" dirty="0" smtClean="0">
                <a:solidFill>
                  <a:srgbClr val="000000"/>
                </a:solidFill>
                <a:effectLst/>
                <a:latin typeface="+mj-lt"/>
              </a:rPr>
              <a:t>problem solving technique.</a:t>
            </a:r>
            <a:endParaRPr lang="en-US" b="0" i="0" dirty="0">
              <a:solidFill>
                <a:srgbClr val="000000"/>
              </a:solidFill>
              <a:effectLst/>
              <a:latin typeface="+mj-lt"/>
            </a:endParaRPr>
          </a:p>
          <a:p>
            <a:pPr algn="just"/>
            <a:r>
              <a:rPr lang="en-US" b="0" i="0" dirty="0" smtClean="0">
                <a:solidFill>
                  <a:srgbClr val="000000"/>
                </a:solidFill>
                <a:effectLst/>
                <a:latin typeface="+mj-lt"/>
              </a:rPr>
              <a:t>It is implemented by having a function call itself.</a:t>
            </a:r>
          </a:p>
          <a:p>
            <a:pPr algn="just"/>
            <a:r>
              <a:rPr lang="en-US" dirty="0" smtClean="0">
                <a:solidFill>
                  <a:srgbClr val="000000"/>
                </a:solidFill>
                <a:latin typeface="+mj-lt"/>
              </a:rPr>
              <a:t>It must have a </a:t>
            </a:r>
            <a:r>
              <a:rPr lang="en-US" b="1" dirty="0" smtClean="0">
                <a:solidFill>
                  <a:srgbClr val="000000"/>
                </a:solidFill>
                <a:latin typeface="+mj-lt"/>
              </a:rPr>
              <a:t>Recursive Case </a:t>
            </a:r>
            <a:r>
              <a:rPr lang="en-US" dirty="0" smtClean="0">
                <a:solidFill>
                  <a:srgbClr val="000000"/>
                </a:solidFill>
                <a:latin typeface="+mj-lt"/>
              </a:rPr>
              <a:t>which calls the next function (same function) with a different input.</a:t>
            </a:r>
          </a:p>
          <a:p>
            <a:pPr algn="just"/>
            <a:r>
              <a:rPr lang="en-US" dirty="0" smtClean="0">
                <a:solidFill>
                  <a:srgbClr val="000000"/>
                </a:solidFill>
                <a:latin typeface="+mj-lt"/>
              </a:rPr>
              <a:t>It must have a </a:t>
            </a:r>
            <a:r>
              <a:rPr lang="en-US" b="1" dirty="0" smtClean="0">
                <a:solidFill>
                  <a:srgbClr val="000000"/>
                </a:solidFill>
                <a:latin typeface="+mj-lt"/>
              </a:rPr>
              <a:t>base case (terminating condition)</a:t>
            </a:r>
            <a:r>
              <a:rPr lang="en-US" dirty="0" smtClean="0">
                <a:solidFill>
                  <a:srgbClr val="000000"/>
                </a:solidFill>
                <a:latin typeface="+mj-lt"/>
              </a:rPr>
              <a:t>.</a:t>
            </a:r>
          </a:p>
          <a:p>
            <a:pPr algn="just"/>
            <a:r>
              <a:rPr lang="en-US" i="0" dirty="0" smtClean="0">
                <a:solidFill>
                  <a:srgbClr val="000000"/>
                </a:solidFill>
                <a:effectLst/>
                <a:latin typeface="+mj-lt"/>
              </a:rPr>
              <a:t>NB: </a:t>
            </a:r>
            <a:r>
              <a:rPr lang="en-US" b="1" i="1" dirty="0" smtClean="0">
                <a:solidFill>
                  <a:srgbClr val="000000"/>
                </a:solidFill>
                <a:effectLst/>
                <a:latin typeface="+mj-lt"/>
              </a:rPr>
              <a:t>SAME FUNCTION DOESN’T MEAN SAME FUNCTION INSTANCE</a:t>
            </a:r>
            <a:endParaRPr lang="en-US" b="1" i="1" dirty="0">
              <a:solidFill>
                <a:srgbClr val="000000"/>
              </a:solidFill>
              <a:effectLst/>
              <a:latin typeface="+mj-lt"/>
            </a:endParaRPr>
          </a:p>
        </p:txBody>
      </p:sp>
      <p:sp>
        <p:nvSpPr>
          <p:cNvPr id="137" name="Google Shape;137;p19"/>
          <p:cNvSpPr txBox="1">
            <a:spLocks noGrp="1"/>
          </p:cNvSpPr>
          <p:nvPr>
            <p:ph type="sldNum" idx="12"/>
          </p:nvPr>
        </p:nvSpPr>
        <p:spPr>
          <a:xfrm>
            <a:off x="139416" y="4726364"/>
            <a:ext cx="425532" cy="333512"/>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pPr marL="0" lvl="0" indent="0" algn="l" rtl="0">
                <a:spcBef>
                  <a:spcPts val="0"/>
                </a:spcBef>
                <a:spcAft>
                  <a:spcPts val="0"/>
                </a:spcAft>
                <a:buNone/>
              </a:pPr>
              <a:t>2</a:t>
            </a:fld>
            <a:endParaRPr/>
          </a:p>
        </p:txBody>
      </p:sp>
    </p:spTree>
    <p:extLst>
      <p:ext uri="{BB962C8B-B14F-4D97-AF65-F5344CB8AC3E}">
        <p14:creationId xmlns:p14="http://schemas.microsoft.com/office/powerpoint/2010/main" xmlns="" val="20665040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19"/>
          <p:cNvSpPr txBox="1">
            <a:spLocks noGrp="1"/>
          </p:cNvSpPr>
          <p:nvPr>
            <p:ph type="title"/>
          </p:nvPr>
        </p:nvSpPr>
        <p:spPr>
          <a:xfrm>
            <a:off x="628650" y="417136"/>
            <a:ext cx="7886700" cy="415002"/>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rgbClr val="0066A1"/>
              </a:buClr>
              <a:buSzPts val="2500"/>
              <a:buFont typeface="Calibri"/>
              <a:buNone/>
            </a:pPr>
            <a:r>
              <a:rPr lang="en-US" dirty="0" smtClean="0"/>
              <a:t>Need for Recursion?</a:t>
            </a:r>
            <a:endParaRPr dirty="0"/>
          </a:p>
        </p:txBody>
      </p:sp>
      <p:sp>
        <p:nvSpPr>
          <p:cNvPr id="135" name="Google Shape;135;p19"/>
          <p:cNvSpPr txBox="1">
            <a:spLocks noGrp="1"/>
          </p:cNvSpPr>
          <p:nvPr>
            <p:ph type="body" idx="1"/>
          </p:nvPr>
        </p:nvSpPr>
        <p:spPr>
          <a:xfrm>
            <a:off x="638377" y="940522"/>
            <a:ext cx="7886700" cy="703452"/>
          </a:xfrm>
          <a:prstGeom prst="rect">
            <a:avLst/>
          </a:prstGeom>
          <a:noFill/>
          <a:ln>
            <a:noFill/>
          </a:ln>
        </p:spPr>
        <p:txBody>
          <a:bodyPr spcFirstLastPara="1" wrap="square" lIns="91425" tIns="45700" rIns="91425" bIns="45700" anchor="t" anchorCtr="0">
            <a:noAutofit/>
          </a:bodyPr>
          <a:lstStyle/>
          <a:p>
            <a:pPr algn="just"/>
            <a:r>
              <a:rPr lang="en-US" b="0" i="0" dirty="0" smtClean="0">
                <a:solidFill>
                  <a:srgbClr val="000000"/>
                </a:solidFill>
                <a:effectLst/>
                <a:latin typeface="+mj-lt"/>
              </a:rPr>
              <a:t>A simpler and more concise way to solve a problem that can be solved using subtask of the same step(s) but different input.</a:t>
            </a:r>
            <a:endParaRPr lang="en-US" b="0" i="0" dirty="0">
              <a:solidFill>
                <a:srgbClr val="000000"/>
              </a:solidFill>
              <a:effectLst/>
              <a:latin typeface="+mj-lt"/>
            </a:endParaRPr>
          </a:p>
        </p:txBody>
      </p:sp>
      <p:sp>
        <p:nvSpPr>
          <p:cNvPr id="137" name="Google Shape;137;p19"/>
          <p:cNvSpPr txBox="1">
            <a:spLocks noGrp="1"/>
          </p:cNvSpPr>
          <p:nvPr>
            <p:ph type="sldNum" idx="12"/>
          </p:nvPr>
        </p:nvSpPr>
        <p:spPr>
          <a:xfrm>
            <a:off x="139416" y="4726364"/>
            <a:ext cx="425532" cy="333512"/>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pPr marL="0" lvl="0" indent="0" algn="l" rtl="0">
                <a:spcBef>
                  <a:spcPts val="0"/>
                </a:spcBef>
                <a:spcAft>
                  <a:spcPts val="0"/>
                </a:spcAft>
                <a:buNone/>
              </a:pPr>
              <a:t>3</a:t>
            </a:fld>
            <a:endParaRPr/>
          </a:p>
        </p:txBody>
      </p:sp>
      <p:pic>
        <p:nvPicPr>
          <p:cNvPr id="6" name="Picture 5" descr="Recursion illustration.png"/>
          <p:cNvPicPr>
            <a:picLocks noChangeAspect="1"/>
          </p:cNvPicPr>
          <p:nvPr/>
        </p:nvPicPr>
        <p:blipFill>
          <a:blip r:embed="rId3"/>
          <a:stretch>
            <a:fillRect/>
          </a:stretch>
        </p:blipFill>
        <p:spPr>
          <a:xfrm>
            <a:off x="1828800" y="1784637"/>
            <a:ext cx="4221805" cy="259641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TextBox 6"/>
          <p:cNvSpPr txBox="1"/>
          <p:nvPr/>
        </p:nvSpPr>
        <p:spPr>
          <a:xfrm>
            <a:off x="6284068" y="3375498"/>
            <a:ext cx="3025302" cy="523220"/>
          </a:xfrm>
          <a:prstGeom prst="rect">
            <a:avLst/>
          </a:prstGeom>
          <a:noFill/>
        </p:spPr>
        <p:txBody>
          <a:bodyPr wrap="square" rtlCol="0">
            <a:spAutoFit/>
          </a:bodyPr>
          <a:lstStyle/>
          <a:p>
            <a:r>
              <a:rPr lang="en-US" b="1" dirty="0" smtClean="0"/>
              <a:t>Image Credit</a:t>
            </a:r>
            <a:r>
              <a:rPr lang="en-US" b="1" dirty="0" smtClean="0"/>
              <a:t>: </a:t>
            </a:r>
            <a:r>
              <a:rPr lang="en-US" dirty="0" smtClean="0">
                <a:hlinkClick r:id="rId4"/>
              </a:rPr>
              <a:t>https://www.freecodecamp.org</a:t>
            </a:r>
            <a:r>
              <a:rPr lang="en-US" dirty="0" smtClean="0">
                <a:hlinkClick r:id="rId4"/>
              </a:rPr>
              <a:t>/</a:t>
            </a:r>
            <a:r>
              <a:rPr lang="en-US" dirty="0" smtClean="0"/>
              <a:t> </a:t>
            </a:r>
            <a:endParaRPr lang="en-US" dirty="0"/>
          </a:p>
        </p:txBody>
      </p:sp>
    </p:spTree>
    <p:extLst>
      <p:ext uri="{BB962C8B-B14F-4D97-AF65-F5344CB8AC3E}">
        <p14:creationId xmlns:p14="http://schemas.microsoft.com/office/powerpoint/2010/main" xmlns="" val="39256250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19"/>
          <p:cNvSpPr txBox="1">
            <a:spLocks noGrp="1"/>
          </p:cNvSpPr>
          <p:nvPr>
            <p:ph type="title"/>
          </p:nvPr>
        </p:nvSpPr>
        <p:spPr>
          <a:xfrm>
            <a:off x="628650" y="417136"/>
            <a:ext cx="7886700" cy="415002"/>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rgbClr val="0066A1"/>
              </a:buClr>
              <a:buSzPts val="2500"/>
              <a:buFont typeface="Calibri"/>
              <a:buNone/>
            </a:pPr>
            <a:r>
              <a:rPr lang="en-US" dirty="0" smtClean="0"/>
              <a:t>How Recursive Functions Work?</a:t>
            </a:r>
            <a:endParaRPr dirty="0"/>
          </a:p>
        </p:txBody>
      </p:sp>
      <p:sp>
        <p:nvSpPr>
          <p:cNvPr id="135" name="Google Shape;135;p19"/>
          <p:cNvSpPr txBox="1">
            <a:spLocks noGrp="1"/>
          </p:cNvSpPr>
          <p:nvPr>
            <p:ph type="body" idx="1"/>
          </p:nvPr>
        </p:nvSpPr>
        <p:spPr>
          <a:xfrm>
            <a:off x="628650" y="1018344"/>
            <a:ext cx="7886700" cy="3378558"/>
          </a:xfrm>
          <a:prstGeom prst="rect">
            <a:avLst/>
          </a:prstGeom>
          <a:noFill/>
          <a:ln>
            <a:noFill/>
          </a:ln>
        </p:spPr>
        <p:txBody>
          <a:bodyPr spcFirstLastPara="1" wrap="square" lIns="91425" tIns="45700" rIns="91425" bIns="45700" anchor="t" anchorCtr="0">
            <a:noAutofit/>
          </a:bodyPr>
          <a:lstStyle/>
          <a:p>
            <a:pPr algn="just"/>
            <a:r>
              <a:rPr lang="en-US" b="0" i="0" dirty="0" smtClean="0">
                <a:solidFill>
                  <a:schemeClr val="tx1"/>
                </a:solidFill>
                <a:effectLst/>
                <a:latin typeface="+mj-lt"/>
              </a:rPr>
              <a:t>Functions are</a:t>
            </a:r>
            <a:r>
              <a:rPr lang="en-US" b="1" i="0" dirty="0" smtClean="0">
                <a:solidFill>
                  <a:schemeClr val="tx1"/>
                </a:solidFill>
                <a:effectLst/>
                <a:latin typeface="+mj-lt"/>
              </a:rPr>
              <a:t> assigned </a:t>
            </a:r>
            <a:r>
              <a:rPr lang="en-US" b="0" i="0" dirty="0" smtClean="0">
                <a:solidFill>
                  <a:schemeClr val="tx1"/>
                </a:solidFill>
                <a:effectLst/>
                <a:latin typeface="+mj-lt"/>
              </a:rPr>
              <a:t>a </a:t>
            </a:r>
            <a:r>
              <a:rPr lang="en-US" b="1" i="0" dirty="0" smtClean="0">
                <a:solidFill>
                  <a:schemeClr val="tx1"/>
                </a:solidFill>
                <a:effectLst/>
                <a:latin typeface="+mj-lt"/>
              </a:rPr>
              <a:t>memory</a:t>
            </a:r>
            <a:r>
              <a:rPr lang="en-US" b="0" i="0" dirty="0" smtClean="0">
                <a:solidFill>
                  <a:schemeClr val="tx1"/>
                </a:solidFill>
                <a:effectLst/>
                <a:latin typeface="+mj-lt"/>
              </a:rPr>
              <a:t> in the </a:t>
            </a:r>
            <a:r>
              <a:rPr lang="en-US" b="1" i="0" dirty="0" smtClean="0">
                <a:solidFill>
                  <a:schemeClr val="tx1"/>
                </a:solidFill>
                <a:effectLst/>
                <a:latin typeface="+mj-lt"/>
              </a:rPr>
              <a:t>stack </a:t>
            </a:r>
            <a:r>
              <a:rPr lang="en-US" i="0" dirty="0" smtClean="0">
                <a:solidFill>
                  <a:schemeClr val="tx1"/>
                </a:solidFill>
                <a:effectLst/>
                <a:latin typeface="+mj-lt"/>
              </a:rPr>
              <a:t>when called.</a:t>
            </a:r>
          </a:p>
          <a:p>
            <a:pPr algn="just"/>
            <a:r>
              <a:rPr lang="en-US" dirty="0" smtClean="0">
                <a:solidFill>
                  <a:schemeClr val="tx1"/>
                </a:solidFill>
                <a:latin typeface="+mj-lt"/>
              </a:rPr>
              <a:t>The initial function remains in the stack while it calls another function             (it’s duplicate) with a different input.</a:t>
            </a:r>
          </a:p>
          <a:p>
            <a:pPr algn="just"/>
            <a:r>
              <a:rPr lang="en-US" dirty="0" smtClean="0">
                <a:solidFill>
                  <a:schemeClr val="tx1"/>
                </a:solidFill>
                <a:latin typeface="+mj-lt"/>
              </a:rPr>
              <a:t>The duplicate function gets assigned memory in the stack and if it’s input does not satisfy the base case, it also remains in the stack while it calls another function (its duplicate) with a different input.</a:t>
            </a:r>
          </a:p>
          <a:p>
            <a:pPr algn="just"/>
            <a:r>
              <a:rPr lang="en-US" dirty="0" smtClean="0">
                <a:solidFill>
                  <a:schemeClr val="tx1"/>
                </a:solidFill>
                <a:latin typeface="+mj-lt"/>
              </a:rPr>
              <a:t>This continues until a function is called whose input satisfies the base case.</a:t>
            </a:r>
          </a:p>
          <a:p>
            <a:pPr algn="just"/>
            <a:r>
              <a:rPr lang="en-US" i="0" dirty="0" smtClean="0">
                <a:solidFill>
                  <a:schemeClr val="tx1"/>
                </a:solidFill>
                <a:effectLst/>
                <a:latin typeface="+mj-lt"/>
              </a:rPr>
              <a:t>Once th</a:t>
            </a:r>
            <a:r>
              <a:rPr lang="en-US" dirty="0" smtClean="0">
                <a:solidFill>
                  <a:schemeClr val="tx1"/>
                </a:solidFill>
                <a:latin typeface="+mj-lt"/>
              </a:rPr>
              <a:t>e </a:t>
            </a:r>
            <a:r>
              <a:rPr lang="en-US" b="1" dirty="0" smtClean="0">
                <a:solidFill>
                  <a:schemeClr val="tx1"/>
                </a:solidFill>
                <a:latin typeface="+mj-lt"/>
              </a:rPr>
              <a:t>base case</a:t>
            </a:r>
            <a:r>
              <a:rPr lang="en-US" dirty="0" smtClean="0">
                <a:solidFill>
                  <a:schemeClr val="tx1"/>
                </a:solidFill>
                <a:latin typeface="+mj-lt"/>
              </a:rPr>
              <a:t> is </a:t>
            </a:r>
            <a:r>
              <a:rPr lang="en-US" b="1" dirty="0" smtClean="0">
                <a:solidFill>
                  <a:schemeClr val="tx1"/>
                </a:solidFill>
                <a:latin typeface="+mj-lt"/>
              </a:rPr>
              <a:t>reached</a:t>
            </a:r>
            <a:r>
              <a:rPr lang="en-US" dirty="0" smtClean="0">
                <a:solidFill>
                  <a:schemeClr val="tx1"/>
                </a:solidFill>
                <a:latin typeface="+mj-lt"/>
              </a:rPr>
              <a:t>, </a:t>
            </a:r>
            <a:r>
              <a:rPr lang="en-US" b="1" dirty="0" smtClean="0">
                <a:solidFill>
                  <a:schemeClr val="tx1"/>
                </a:solidFill>
                <a:latin typeface="+mj-lt"/>
              </a:rPr>
              <a:t>all</a:t>
            </a:r>
            <a:r>
              <a:rPr lang="en-US" dirty="0" smtClean="0">
                <a:solidFill>
                  <a:schemeClr val="tx1"/>
                </a:solidFill>
                <a:latin typeface="+mj-lt"/>
              </a:rPr>
              <a:t> the </a:t>
            </a:r>
            <a:r>
              <a:rPr lang="en-US" b="1" dirty="0" smtClean="0">
                <a:solidFill>
                  <a:schemeClr val="tx1"/>
                </a:solidFill>
                <a:latin typeface="+mj-lt"/>
              </a:rPr>
              <a:t>function</a:t>
            </a:r>
            <a:r>
              <a:rPr lang="en-US" dirty="0" smtClean="0">
                <a:solidFill>
                  <a:schemeClr val="tx1"/>
                </a:solidFill>
                <a:latin typeface="+mj-lt"/>
              </a:rPr>
              <a:t> in the </a:t>
            </a:r>
            <a:r>
              <a:rPr lang="en-US" b="1" dirty="0" smtClean="0">
                <a:solidFill>
                  <a:schemeClr val="tx1"/>
                </a:solidFill>
                <a:latin typeface="+mj-lt"/>
              </a:rPr>
              <a:t>stack</a:t>
            </a:r>
            <a:r>
              <a:rPr lang="en-US" dirty="0" smtClean="0">
                <a:solidFill>
                  <a:schemeClr val="tx1"/>
                </a:solidFill>
                <a:latin typeface="+mj-lt"/>
              </a:rPr>
              <a:t> are stepped into in the Last-In-First-Out (backward) order - to complete their execution or return a value. </a:t>
            </a:r>
          </a:p>
          <a:p>
            <a:pPr algn="just"/>
            <a:r>
              <a:rPr lang="en-US" dirty="0" smtClean="0">
                <a:solidFill>
                  <a:schemeClr val="tx1"/>
                </a:solidFill>
                <a:latin typeface="+mj-lt"/>
              </a:rPr>
              <a:t>For example: A recursive function that has 4 functions in the stack will be returned or executed in the order 4</a:t>
            </a:r>
            <a:r>
              <a:rPr lang="en-US" baseline="30000" dirty="0" smtClean="0">
                <a:solidFill>
                  <a:schemeClr val="tx1"/>
                </a:solidFill>
                <a:latin typeface="+mj-lt"/>
              </a:rPr>
              <a:t>th</a:t>
            </a:r>
            <a:r>
              <a:rPr lang="en-US" dirty="0" smtClean="0">
                <a:solidFill>
                  <a:schemeClr val="tx1"/>
                </a:solidFill>
                <a:latin typeface="+mj-lt"/>
              </a:rPr>
              <a:t> function, 3</a:t>
            </a:r>
            <a:r>
              <a:rPr lang="en-US" baseline="30000" dirty="0" smtClean="0">
                <a:solidFill>
                  <a:schemeClr val="tx1"/>
                </a:solidFill>
                <a:latin typeface="+mj-lt"/>
              </a:rPr>
              <a:t>rd</a:t>
            </a:r>
            <a:r>
              <a:rPr lang="en-US" dirty="0" smtClean="0">
                <a:solidFill>
                  <a:schemeClr val="tx1"/>
                </a:solidFill>
                <a:latin typeface="+mj-lt"/>
              </a:rPr>
              <a:t> function, 2</a:t>
            </a:r>
            <a:r>
              <a:rPr lang="en-US" baseline="30000" dirty="0" smtClean="0">
                <a:solidFill>
                  <a:schemeClr val="tx1"/>
                </a:solidFill>
                <a:latin typeface="+mj-lt"/>
              </a:rPr>
              <a:t>nd</a:t>
            </a:r>
            <a:r>
              <a:rPr lang="en-US" dirty="0" smtClean="0">
                <a:solidFill>
                  <a:schemeClr val="tx1"/>
                </a:solidFill>
                <a:latin typeface="+mj-lt"/>
              </a:rPr>
              <a:t> function … </a:t>
            </a:r>
            <a:endParaRPr lang="en-US" i="0" dirty="0">
              <a:solidFill>
                <a:schemeClr val="tx1"/>
              </a:solidFill>
              <a:effectLst/>
              <a:latin typeface="+mj-lt"/>
            </a:endParaRPr>
          </a:p>
        </p:txBody>
      </p:sp>
      <p:sp>
        <p:nvSpPr>
          <p:cNvPr id="137" name="Google Shape;137;p19"/>
          <p:cNvSpPr txBox="1">
            <a:spLocks noGrp="1"/>
          </p:cNvSpPr>
          <p:nvPr>
            <p:ph type="sldNum" idx="12"/>
          </p:nvPr>
        </p:nvSpPr>
        <p:spPr>
          <a:xfrm>
            <a:off x="139416" y="4726364"/>
            <a:ext cx="425532" cy="333512"/>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pPr marL="0" lvl="0" indent="0" algn="l" rtl="0">
                <a:spcBef>
                  <a:spcPts val="0"/>
                </a:spcBef>
                <a:spcAft>
                  <a:spcPts val="0"/>
                </a:spcAft>
                <a:buNone/>
              </a:pPr>
              <a:t>4</a:t>
            </a:fld>
            <a:endParaRPr/>
          </a:p>
        </p:txBody>
      </p:sp>
    </p:spTree>
    <p:extLst>
      <p:ext uri="{BB962C8B-B14F-4D97-AF65-F5344CB8AC3E}">
        <p14:creationId xmlns:p14="http://schemas.microsoft.com/office/powerpoint/2010/main" xmlns="" val="30564198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19"/>
          <p:cNvSpPr txBox="1">
            <a:spLocks noGrp="1"/>
          </p:cNvSpPr>
          <p:nvPr>
            <p:ph type="title"/>
          </p:nvPr>
        </p:nvSpPr>
        <p:spPr>
          <a:xfrm>
            <a:off x="628650" y="417136"/>
            <a:ext cx="7886700" cy="415002"/>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rgbClr val="0066A1"/>
              </a:buClr>
              <a:buSzPts val="2500"/>
              <a:buFont typeface="Calibri"/>
              <a:buNone/>
            </a:pPr>
            <a:r>
              <a:rPr lang="en-US" dirty="0" smtClean="0"/>
              <a:t>Focus in Writing a Recursive Function</a:t>
            </a:r>
            <a:endParaRPr dirty="0"/>
          </a:p>
        </p:txBody>
      </p:sp>
      <p:sp>
        <p:nvSpPr>
          <p:cNvPr id="135" name="Google Shape;135;p19"/>
          <p:cNvSpPr txBox="1">
            <a:spLocks noGrp="1"/>
          </p:cNvSpPr>
          <p:nvPr>
            <p:ph type="body" idx="1"/>
          </p:nvPr>
        </p:nvSpPr>
        <p:spPr>
          <a:xfrm>
            <a:off x="628650" y="1018344"/>
            <a:ext cx="7886700" cy="1831182"/>
          </a:xfrm>
          <a:prstGeom prst="rect">
            <a:avLst/>
          </a:prstGeom>
          <a:noFill/>
          <a:ln>
            <a:noFill/>
          </a:ln>
        </p:spPr>
        <p:txBody>
          <a:bodyPr spcFirstLastPara="1" wrap="square" lIns="91425" tIns="45700" rIns="91425" bIns="45700" anchor="t" anchorCtr="0">
            <a:noAutofit/>
          </a:bodyPr>
          <a:lstStyle/>
          <a:p>
            <a:pPr algn="just">
              <a:buNone/>
            </a:pPr>
            <a:r>
              <a:rPr lang="en-US" dirty="0" smtClean="0">
                <a:solidFill>
                  <a:schemeClr val="tx1"/>
                </a:solidFill>
                <a:latin typeface="+mj-lt"/>
              </a:rPr>
              <a:t>You should ask yourself these questions:</a:t>
            </a:r>
          </a:p>
          <a:p>
            <a:pPr algn="just">
              <a:buNone/>
            </a:pPr>
            <a:endParaRPr lang="en-US" b="0" i="0" dirty="0">
              <a:solidFill>
                <a:schemeClr val="tx1"/>
              </a:solidFill>
              <a:effectLst/>
              <a:latin typeface="+mj-lt"/>
            </a:endParaRPr>
          </a:p>
          <a:p>
            <a:pPr algn="just"/>
            <a:r>
              <a:rPr lang="en-US" b="1" dirty="0" smtClean="0">
                <a:solidFill>
                  <a:schemeClr val="tx1"/>
                </a:solidFill>
                <a:latin typeface="+mj-lt"/>
              </a:rPr>
              <a:t>Base case: </a:t>
            </a:r>
            <a:r>
              <a:rPr lang="en-US" dirty="0" smtClean="0">
                <a:solidFill>
                  <a:schemeClr val="tx1"/>
                </a:solidFill>
                <a:latin typeface="+mj-lt"/>
              </a:rPr>
              <a:t>What is the terminating condition for this problem.?</a:t>
            </a:r>
            <a:endParaRPr lang="en-US" dirty="0" smtClean="0">
              <a:solidFill>
                <a:schemeClr val="tx1"/>
              </a:solidFill>
              <a:latin typeface="+mj-lt"/>
            </a:endParaRPr>
          </a:p>
          <a:p>
            <a:pPr lvl="1" algn="just"/>
            <a:r>
              <a:rPr lang="en-US" sz="1400" dirty="0" smtClean="0">
                <a:solidFill>
                  <a:schemeClr val="tx1"/>
                </a:solidFill>
                <a:latin typeface="+mj-lt"/>
              </a:rPr>
              <a:t>For example: </a:t>
            </a:r>
            <a:r>
              <a:rPr lang="en-US" sz="1400" dirty="0" smtClean="0">
                <a:solidFill>
                  <a:schemeClr val="tx1"/>
                </a:solidFill>
                <a:latin typeface="+mj-lt"/>
              </a:rPr>
              <a:t>In a Fibonacci problem it would be when you get to an input of 1</a:t>
            </a:r>
          </a:p>
          <a:p>
            <a:pPr lvl="1" algn="just">
              <a:buNone/>
            </a:pPr>
            <a:endParaRPr lang="en-US" sz="1400" dirty="0">
              <a:solidFill>
                <a:schemeClr val="tx1"/>
              </a:solidFill>
              <a:latin typeface="+mj-lt"/>
            </a:endParaRPr>
          </a:p>
          <a:p>
            <a:pPr algn="just"/>
            <a:r>
              <a:rPr lang="en-US" b="1" i="0" dirty="0" smtClean="0">
                <a:solidFill>
                  <a:schemeClr val="tx1"/>
                </a:solidFill>
                <a:effectLst/>
                <a:latin typeface="+mj-lt"/>
              </a:rPr>
              <a:t>Recursive case: </a:t>
            </a:r>
            <a:r>
              <a:rPr lang="en-US" b="0" i="0" dirty="0" smtClean="0">
                <a:solidFill>
                  <a:schemeClr val="tx1"/>
                </a:solidFill>
                <a:effectLst/>
                <a:latin typeface="+mj-lt"/>
              </a:rPr>
              <a:t>What is the repeated operation in solving this problem?</a:t>
            </a:r>
            <a:endParaRPr lang="en-US" b="0" i="0" dirty="0">
              <a:solidFill>
                <a:schemeClr val="tx1"/>
              </a:solidFill>
              <a:effectLst/>
              <a:latin typeface="+mj-lt"/>
            </a:endParaRPr>
          </a:p>
        </p:txBody>
      </p:sp>
      <p:sp>
        <p:nvSpPr>
          <p:cNvPr id="137" name="Google Shape;137;p19"/>
          <p:cNvSpPr txBox="1">
            <a:spLocks noGrp="1"/>
          </p:cNvSpPr>
          <p:nvPr>
            <p:ph type="sldNum" idx="12"/>
          </p:nvPr>
        </p:nvSpPr>
        <p:spPr>
          <a:xfrm>
            <a:off x="139416" y="4726364"/>
            <a:ext cx="425532" cy="333512"/>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pPr marL="0" lvl="0" indent="0" algn="l" rtl="0">
                <a:spcBef>
                  <a:spcPts val="0"/>
                </a:spcBef>
                <a:spcAft>
                  <a:spcPts val="0"/>
                </a:spcAft>
                <a:buNone/>
              </a:pPr>
              <a:t>5</a:t>
            </a:fld>
            <a:endParaRPr/>
          </a:p>
        </p:txBody>
      </p:sp>
    </p:spTree>
    <p:extLst>
      <p:ext uri="{BB962C8B-B14F-4D97-AF65-F5344CB8AC3E}">
        <p14:creationId xmlns:p14="http://schemas.microsoft.com/office/powerpoint/2010/main" xmlns="" val="32401017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19"/>
          <p:cNvSpPr txBox="1">
            <a:spLocks noGrp="1"/>
          </p:cNvSpPr>
          <p:nvPr>
            <p:ph type="title"/>
          </p:nvPr>
        </p:nvSpPr>
        <p:spPr>
          <a:xfrm>
            <a:off x="628650" y="417136"/>
            <a:ext cx="7886700" cy="415002"/>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rgbClr val="0066A1"/>
              </a:buClr>
              <a:buSzPts val="2500"/>
              <a:buFont typeface="Calibri"/>
              <a:buNone/>
            </a:pPr>
            <a:r>
              <a:rPr lang="en-US" dirty="0" smtClean="0"/>
              <a:t>Recursive Function Call Stack?</a:t>
            </a:r>
            <a:endParaRPr dirty="0"/>
          </a:p>
        </p:txBody>
      </p:sp>
      <p:sp>
        <p:nvSpPr>
          <p:cNvPr id="137" name="Google Shape;137;p19"/>
          <p:cNvSpPr txBox="1">
            <a:spLocks noGrp="1"/>
          </p:cNvSpPr>
          <p:nvPr>
            <p:ph type="sldNum" idx="12"/>
          </p:nvPr>
        </p:nvSpPr>
        <p:spPr>
          <a:xfrm>
            <a:off x="139416" y="4726364"/>
            <a:ext cx="425532" cy="333512"/>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pPr marL="0" lvl="0" indent="0" algn="l" rtl="0">
                <a:spcBef>
                  <a:spcPts val="0"/>
                </a:spcBef>
                <a:spcAft>
                  <a:spcPts val="0"/>
                </a:spcAft>
                <a:buNone/>
              </a:pPr>
              <a:t>6</a:t>
            </a:fld>
            <a:endParaRPr/>
          </a:p>
        </p:txBody>
      </p:sp>
      <p:pic>
        <p:nvPicPr>
          <p:cNvPr id="7" name="Picture 6" descr="recursive function call stack.png"/>
          <p:cNvPicPr>
            <a:picLocks noChangeAspect="1"/>
          </p:cNvPicPr>
          <p:nvPr/>
        </p:nvPicPr>
        <p:blipFill>
          <a:blip r:embed="rId3"/>
          <a:stretch>
            <a:fillRect/>
          </a:stretch>
        </p:blipFill>
        <p:spPr>
          <a:xfrm>
            <a:off x="2159540" y="1178914"/>
            <a:ext cx="3715966" cy="3232498"/>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64965B4-117E-4394-9311-94BF2BD5F893}"/>
              </a:ext>
            </a:extLst>
          </p:cNvPr>
          <p:cNvSpPr>
            <a:spLocks noGrp="1"/>
          </p:cNvSpPr>
          <p:nvPr>
            <p:ph type="title"/>
          </p:nvPr>
        </p:nvSpPr>
        <p:spPr/>
        <p:txBody>
          <a:bodyPr/>
          <a:lstStyle/>
          <a:p>
            <a:r>
              <a:rPr lang="en-US" dirty="0"/>
              <a:t>Applications of </a:t>
            </a:r>
            <a:r>
              <a:rPr lang="en-US" dirty="0" smtClean="0"/>
              <a:t>Recursion</a:t>
            </a:r>
            <a:endParaRPr lang="en-US" dirty="0"/>
          </a:p>
        </p:txBody>
      </p:sp>
      <p:sp>
        <p:nvSpPr>
          <p:cNvPr id="3" name="Text Placeholder 2">
            <a:extLst>
              <a:ext uri="{FF2B5EF4-FFF2-40B4-BE49-F238E27FC236}">
                <a16:creationId xmlns:a16="http://schemas.microsoft.com/office/drawing/2014/main" xmlns="" id="{04056B03-E4FB-43EC-879E-749630DF83E8}"/>
              </a:ext>
            </a:extLst>
          </p:cNvPr>
          <p:cNvSpPr>
            <a:spLocks noGrp="1"/>
          </p:cNvSpPr>
          <p:nvPr>
            <p:ph type="body" idx="1"/>
          </p:nvPr>
        </p:nvSpPr>
        <p:spPr>
          <a:xfrm>
            <a:off x="628650" y="1123443"/>
            <a:ext cx="7886700" cy="3516656"/>
          </a:xfrm>
        </p:spPr>
        <p:txBody>
          <a:bodyPr/>
          <a:lstStyle/>
          <a:p>
            <a:r>
              <a:rPr lang="en-US" dirty="0" smtClean="0">
                <a:latin typeface="+mj-lt"/>
              </a:rPr>
              <a:t>To compute Factorial of a number</a:t>
            </a:r>
            <a:r>
              <a:rPr lang="en-US" dirty="0" smtClean="0">
                <a:latin typeface="+mj-lt"/>
              </a:rPr>
              <a:t>.</a:t>
            </a:r>
          </a:p>
          <a:p>
            <a:r>
              <a:rPr lang="en-US" dirty="0" smtClean="0">
                <a:latin typeface="+mj-lt"/>
              </a:rPr>
              <a:t>To compute power of a number.</a:t>
            </a:r>
          </a:p>
          <a:p>
            <a:r>
              <a:rPr lang="en-US" dirty="0" smtClean="0">
                <a:latin typeface="+mj-lt"/>
              </a:rPr>
              <a:t>To determine if a word is a palindrome.</a:t>
            </a:r>
          </a:p>
          <a:p>
            <a:r>
              <a:rPr lang="en-US" dirty="0" smtClean="0">
                <a:latin typeface="+mj-lt"/>
              </a:rPr>
              <a:t>To draw a fractal.</a:t>
            </a:r>
          </a:p>
          <a:p>
            <a:r>
              <a:rPr lang="en-US" dirty="0" smtClean="0">
                <a:latin typeface="+mj-lt"/>
              </a:rPr>
              <a:t>To solve the ancient Tower of Hanoi problem.</a:t>
            </a:r>
            <a:endParaRPr lang="en-US" dirty="0" smtClean="0">
              <a:latin typeface="+mj-lt"/>
            </a:endParaRPr>
          </a:p>
        </p:txBody>
      </p:sp>
      <p:sp>
        <p:nvSpPr>
          <p:cNvPr id="5" name="Slide Number Placeholder 4">
            <a:extLst>
              <a:ext uri="{FF2B5EF4-FFF2-40B4-BE49-F238E27FC236}">
                <a16:creationId xmlns:a16="http://schemas.microsoft.com/office/drawing/2014/main" xmlns="" id="{C00C7B3A-2D54-4D70-B06B-88F56BCD55BE}"/>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pPr marL="0" lvl="0" indent="0" algn="l" rtl="0">
                <a:spcBef>
                  <a:spcPts val="0"/>
                </a:spcBef>
                <a:spcAft>
                  <a:spcPts val="0"/>
                </a:spcAft>
                <a:buNone/>
              </a:pPr>
              <a:t>7</a:t>
            </a:fld>
            <a:endParaRPr lang="en-US"/>
          </a:p>
        </p:txBody>
      </p:sp>
    </p:spTree>
    <p:extLst>
      <p:ext uri="{BB962C8B-B14F-4D97-AF65-F5344CB8AC3E}">
        <p14:creationId xmlns:p14="http://schemas.microsoft.com/office/powerpoint/2010/main" xmlns="" val="25405104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64965B4-117E-4394-9311-94BF2BD5F893}"/>
              </a:ext>
            </a:extLst>
          </p:cNvPr>
          <p:cNvSpPr>
            <a:spLocks noGrp="1"/>
          </p:cNvSpPr>
          <p:nvPr>
            <p:ph type="title"/>
          </p:nvPr>
        </p:nvSpPr>
        <p:spPr/>
        <p:txBody>
          <a:bodyPr/>
          <a:lstStyle/>
          <a:p>
            <a:r>
              <a:rPr lang="en-US" dirty="0" smtClean="0"/>
              <a:t>Disadvantage of Recursion</a:t>
            </a:r>
            <a:endParaRPr lang="en-US" dirty="0"/>
          </a:p>
        </p:txBody>
      </p:sp>
      <p:sp>
        <p:nvSpPr>
          <p:cNvPr id="5" name="Slide Number Placeholder 4">
            <a:extLst>
              <a:ext uri="{FF2B5EF4-FFF2-40B4-BE49-F238E27FC236}">
                <a16:creationId xmlns:a16="http://schemas.microsoft.com/office/drawing/2014/main" xmlns="" id="{C00C7B3A-2D54-4D70-B06B-88F56BCD55BE}"/>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pPr marL="0" lvl="0" indent="0" algn="l" rtl="0">
                <a:spcBef>
                  <a:spcPts val="0"/>
                </a:spcBef>
                <a:spcAft>
                  <a:spcPts val="0"/>
                </a:spcAft>
                <a:buNone/>
              </a:pPr>
              <a:t>8</a:t>
            </a:fld>
            <a:endParaRPr lang="en-US"/>
          </a:p>
        </p:txBody>
      </p:sp>
      <p:pic>
        <p:nvPicPr>
          <p:cNvPr id="6" name="Picture 5" descr="stackoveflow image.png"/>
          <p:cNvPicPr>
            <a:picLocks noChangeAspect="1"/>
          </p:cNvPicPr>
          <p:nvPr/>
        </p:nvPicPr>
        <p:blipFill>
          <a:blip r:embed="rId2"/>
          <a:stretch>
            <a:fillRect/>
          </a:stretch>
        </p:blipFill>
        <p:spPr>
          <a:xfrm>
            <a:off x="1001948" y="2016512"/>
            <a:ext cx="5875508" cy="1903796"/>
          </a:xfrm>
          <a:prstGeom prst="rect">
            <a:avLst/>
          </a:prstGeom>
        </p:spPr>
      </p:pic>
      <p:sp>
        <p:nvSpPr>
          <p:cNvPr id="7" name="TextBox 6"/>
          <p:cNvSpPr txBox="1"/>
          <p:nvPr/>
        </p:nvSpPr>
        <p:spPr>
          <a:xfrm>
            <a:off x="301558" y="1468877"/>
            <a:ext cx="8557151" cy="346249"/>
          </a:xfrm>
          <a:prstGeom prst="rect">
            <a:avLst/>
          </a:prstGeom>
          <a:noFill/>
        </p:spPr>
        <p:txBody>
          <a:bodyPr wrap="none" rtlCol="0">
            <a:spAutoFit/>
          </a:bodyPr>
          <a:lstStyle/>
          <a:p>
            <a:r>
              <a:rPr lang="en-US" sz="1650" dirty="0" smtClean="0">
                <a:latin typeface="+mj-lt"/>
              </a:rPr>
              <a:t>The </a:t>
            </a:r>
            <a:r>
              <a:rPr lang="en-US" sz="1650" b="1" dirty="0" smtClean="0">
                <a:latin typeface="+mj-lt"/>
              </a:rPr>
              <a:t>stack</a:t>
            </a:r>
            <a:r>
              <a:rPr lang="en-US" sz="1650" dirty="0" smtClean="0">
                <a:latin typeface="+mj-lt"/>
              </a:rPr>
              <a:t> being a </a:t>
            </a:r>
            <a:r>
              <a:rPr lang="en-US" sz="1650" b="1" dirty="0" smtClean="0">
                <a:latin typeface="+mj-lt"/>
              </a:rPr>
              <a:t>limited</a:t>
            </a:r>
            <a:r>
              <a:rPr lang="en-US" sz="1650" dirty="0" smtClean="0">
                <a:latin typeface="+mj-lt"/>
              </a:rPr>
              <a:t> </a:t>
            </a:r>
            <a:r>
              <a:rPr lang="en-US" sz="1650" b="1" dirty="0" smtClean="0">
                <a:latin typeface="+mj-lt"/>
              </a:rPr>
              <a:t>resource</a:t>
            </a:r>
            <a:r>
              <a:rPr lang="en-US" sz="1650" dirty="0" smtClean="0">
                <a:latin typeface="+mj-lt"/>
              </a:rPr>
              <a:t> can be easily </a:t>
            </a:r>
            <a:r>
              <a:rPr lang="en-US" sz="1650" b="1" dirty="0" smtClean="0">
                <a:latin typeface="+mj-lt"/>
              </a:rPr>
              <a:t>overfilled</a:t>
            </a:r>
            <a:r>
              <a:rPr lang="en-US" sz="1650" dirty="0" smtClean="0">
                <a:latin typeface="+mj-lt"/>
              </a:rPr>
              <a:t> </a:t>
            </a:r>
            <a:r>
              <a:rPr lang="en-US" sz="1650" b="1" dirty="0" smtClean="0">
                <a:latin typeface="+mj-lt"/>
              </a:rPr>
              <a:t>leading</a:t>
            </a:r>
            <a:r>
              <a:rPr lang="en-US" sz="1650" dirty="0" smtClean="0">
                <a:latin typeface="+mj-lt"/>
              </a:rPr>
              <a:t> to a </a:t>
            </a:r>
            <a:r>
              <a:rPr lang="en-US" sz="1650" b="1" dirty="0" err="1" smtClean="0">
                <a:latin typeface="+mj-lt"/>
              </a:rPr>
              <a:t>stackoverflow</a:t>
            </a:r>
            <a:r>
              <a:rPr lang="en-US" sz="1650" dirty="0" smtClean="0">
                <a:latin typeface="+mj-lt"/>
              </a:rPr>
              <a:t>.</a:t>
            </a:r>
            <a:endParaRPr lang="en-US" sz="1650" dirty="0">
              <a:latin typeface="+mj-lt"/>
            </a:endParaRPr>
          </a:p>
        </p:txBody>
      </p:sp>
    </p:spTree>
    <p:extLst>
      <p:ext uri="{BB962C8B-B14F-4D97-AF65-F5344CB8AC3E}">
        <p14:creationId xmlns:p14="http://schemas.microsoft.com/office/powerpoint/2010/main" xmlns="" val="25405104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A350731-950E-473A-BE11-010CABCEB326}"/>
              </a:ext>
            </a:extLst>
          </p:cNvPr>
          <p:cNvSpPr>
            <a:spLocks noGrp="1"/>
          </p:cNvSpPr>
          <p:nvPr>
            <p:ph type="title"/>
          </p:nvPr>
        </p:nvSpPr>
        <p:spPr/>
        <p:txBody>
          <a:bodyPr/>
          <a:lstStyle/>
          <a:p>
            <a:pPr algn="ctr"/>
            <a:r>
              <a:rPr lang="en-US" dirty="0"/>
              <a:t>PRACTICAL SESSION…</a:t>
            </a:r>
          </a:p>
        </p:txBody>
      </p:sp>
      <p:sp>
        <p:nvSpPr>
          <p:cNvPr id="5" name="Slide Number Placeholder 4">
            <a:extLst>
              <a:ext uri="{FF2B5EF4-FFF2-40B4-BE49-F238E27FC236}">
                <a16:creationId xmlns:a16="http://schemas.microsoft.com/office/drawing/2014/main" xmlns="" id="{1FF41182-9BD3-4C04-BF4B-FBD0670DFE29}"/>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pPr marL="0" lvl="0" indent="0" algn="l" rtl="0">
                <a:spcBef>
                  <a:spcPts val="0"/>
                </a:spcBef>
                <a:spcAft>
                  <a:spcPts val="0"/>
                </a:spcAft>
                <a:buNone/>
              </a:pPr>
              <a:t>9</a:t>
            </a:fld>
            <a:endParaRPr lang="en-US"/>
          </a:p>
        </p:txBody>
      </p:sp>
      <p:pic>
        <p:nvPicPr>
          <p:cNvPr id="7" name="Picture 6">
            <a:extLst>
              <a:ext uri="{FF2B5EF4-FFF2-40B4-BE49-F238E27FC236}">
                <a16:creationId xmlns:a16="http://schemas.microsoft.com/office/drawing/2014/main" xmlns="" id="{410195C8-B31A-42CD-AACE-6DE97E39A7BD}"/>
              </a:ext>
            </a:extLst>
          </p:cNvPr>
          <p:cNvPicPr>
            <a:picLocks noChangeAspect="1"/>
          </p:cNvPicPr>
          <p:nvPr/>
        </p:nvPicPr>
        <p:blipFill rotWithShape="1">
          <a:blip r:embed="rId2"/>
          <a:srcRect l="-1" r="159" b="11111"/>
          <a:stretch/>
        </p:blipFill>
        <p:spPr>
          <a:xfrm>
            <a:off x="1905354" y="832138"/>
            <a:ext cx="5333291" cy="3703674"/>
          </a:xfrm>
          <a:prstGeom prst="rect">
            <a:avLst/>
          </a:prstGeom>
        </p:spPr>
      </p:pic>
    </p:spTree>
    <p:extLst>
      <p:ext uri="{BB962C8B-B14F-4D97-AF65-F5344CB8AC3E}">
        <p14:creationId xmlns:p14="http://schemas.microsoft.com/office/powerpoint/2010/main" xmlns="" val="58716083"/>
      </p:ext>
    </p:extLst>
  </p:cSld>
  <p:clrMapOvr>
    <a:masterClrMapping/>
  </p:clrMapOvr>
</p:sld>
</file>

<file path=ppt/theme/theme1.xml><?xml version="1.0" encoding="utf-8"?>
<a:theme xmlns:a="http://schemas.openxmlformats.org/drawingml/2006/main" name="Theme 1">
  <a:themeElements>
    <a:clrScheme name="Office Them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1200</TotalTime>
  <Words>450</Words>
  <Application>Microsoft Office PowerPoint</Application>
  <PresentationFormat>On-screen Show (16:9)</PresentationFormat>
  <Paragraphs>55</Paragraphs>
  <Slides>11</Slides>
  <Notes>7</Notes>
  <HiddenSlides>0</HiddenSlides>
  <MMClips>0</MMClips>
  <ScaleCrop>false</ScaleCrop>
  <HeadingPairs>
    <vt:vector size="4" baseType="variant">
      <vt:variant>
        <vt:lpstr>Theme</vt:lpstr>
      </vt:variant>
      <vt:variant>
        <vt:i4>1</vt:i4>
      </vt:variant>
      <vt:variant>
        <vt:lpstr>Slide Titles</vt:lpstr>
      </vt:variant>
      <vt:variant>
        <vt:i4>11</vt:i4>
      </vt:variant>
    </vt:vector>
  </HeadingPairs>
  <TitlesOfParts>
    <vt:vector size="12" baseType="lpstr">
      <vt:lpstr>Theme 1</vt:lpstr>
      <vt:lpstr>RECURSION</vt:lpstr>
      <vt:lpstr>What is Recursion?</vt:lpstr>
      <vt:lpstr>Need for Recursion?</vt:lpstr>
      <vt:lpstr>How Recursive Functions Work?</vt:lpstr>
      <vt:lpstr>Focus in Writing a Recursive Function</vt:lpstr>
      <vt:lpstr>Recursive Function Call Stack?</vt:lpstr>
      <vt:lpstr>Applications of Recursion</vt:lpstr>
      <vt:lpstr>Disadvantage of Recursion</vt:lpstr>
      <vt:lpstr>PRACTICAL SESSION…</vt:lpstr>
      <vt:lpstr>Slide 10</vt:lpstr>
      <vt:lpstr>Thank you!</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Big(O) Notation and Asymptotic Time and Space Analysis</dc:title>
  <dc:creator>root-localhost</dc:creator>
  <cp:lastModifiedBy>abdulqowiyyu</cp:lastModifiedBy>
  <cp:revision>100</cp:revision>
  <dcterms:modified xsi:type="dcterms:W3CDTF">2022-09-01T14:12:16Z</dcterms:modified>
</cp:coreProperties>
</file>